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 bookmarkIdSeed="3">
  <p:sldMasterIdLst>
    <p:sldMasterId id="2147483648" r:id="rId1"/>
    <p:sldMasterId id="2147483661" r:id="rId2"/>
    <p:sldMasterId id="2147483673" r:id="rId3"/>
  </p:sldMasterIdLst>
  <p:sldIdLst>
    <p:sldId id="256" r:id="rId4"/>
    <p:sldId id="257" r:id="rId5"/>
    <p:sldId id="258" r:id="rId6"/>
    <p:sldId id="270" r:id="rId7"/>
    <p:sldId id="261" r:id="rId8"/>
    <p:sldId id="262" r:id="rId9"/>
    <p:sldId id="260" r:id="rId10"/>
    <p:sldId id="263" r:id="rId11"/>
    <p:sldId id="271" r:id="rId12"/>
    <p:sldId id="272" r:id="rId13"/>
    <p:sldId id="273" r:id="rId14"/>
    <p:sldId id="274" r:id="rId15"/>
    <p:sldId id="277" r:id="rId16"/>
    <p:sldId id="276" r:id="rId17"/>
    <p:sldId id="275" r:id="rId18"/>
    <p:sldId id="278" r:id="rId19"/>
    <p:sldId id="279" r:id="rId20"/>
    <p:sldId id="280" r:id="rId21"/>
    <p:sldId id="281" r:id="rId22"/>
    <p:sldId id="282" r:id="rId23"/>
    <p:sldId id="283" r:id="rId24"/>
    <p:sldId id="284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7" name="Group 1556"/>
          <p:cNvGrpSpPr/>
          <p:nvPr/>
        </p:nvGrpSpPr>
        <p:grpSpPr>
          <a:xfrm>
            <a:off x="0" y="420256"/>
            <a:ext cx="12188952" cy="3795497"/>
            <a:chOff x="0" y="420256"/>
            <a:chExt cx="12188952" cy="3795497"/>
          </a:xfrm>
        </p:grpSpPr>
        <p:cxnSp>
          <p:nvCxnSpPr>
            <p:cNvPr id="1558" name="Straight Connector 1557"/>
            <p:cNvCxnSpPr/>
            <p:nvPr/>
          </p:nvCxnSpPr>
          <p:spPr>
            <a:xfrm>
              <a:off x="0" y="4215753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9" name="Straight Connector 1558"/>
            <p:cNvCxnSpPr/>
            <p:nvPr/>
          </p:nvCxnSpPr>
          <p:spPr>
            <a:xfrm>
              <a:off x="0" y="3794032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0" name="Straight Connector 1559"/>
            <p:cNvCxnSpPr/>
            <p:nvPr/>
          </p:nvCxnSpPr>
          <p:spPr>
            <a:xfrm>
              <a:off x="0" y="3372310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1" name="Straight Connector 1560"/>
            <p:cNvCxnSpPr/>
            <p:nvPr/>
          </p:nvCxnSpPr>
          <p:spPr>
            <a:xfrm>
              <a:off x="0" y="2950588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2" name="Straight Connector 1561"/>
            <p:cNvCxnSpPr/>
            <p:nvPr/>
          </p:nvCxnSpPr>
          <p:spPr>
            <a:xfrm>
              <a:off x="0" y="2528866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3" name="Straight Connector 1562"/>
            <p:cNvCxnSpPr/>
            <p:nvPr/>
          </p:nvCxnSpPr>
          <p:spPr>
            <a:xfrm>
              <a:off x="0" y="2107144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4" name="Straight Connector 1563"/>
            <p:cNvCxnSpPr/>
            <p:nvPr/>
          </p:nvCxnSpPr>
          <p:spPr>
            <a:xfrm>
              <a:off x="0" y="1685422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5" name="Straight Connector 1564"/>
            <p:cNvCxnSpPr/>
            <p:nvPr/>
          </p:nvCxnSpPr>
          <p:spPr>
            <a:xfrm>
              <a:off x="0" y="1263700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6" name="Straight Connector 1565"/>
            <p:cNvCxnSpPr/>
            <p:nvPr/>
          </p:nvCxnSpPr>
          <p:spPr>
            <a:xfrm>
              <a:off x="0" y="841978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7" name="Straight Connector 1566"/>
            <p:cNvCxnSpPr/>
            <p:nvPr/>
          </p:nvCxnSpPr>
          <p:spPr>
            <a:xfrm>
              <a:off x="0" y="420256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68" name="Rectangle 379"/>
          <p:cNvSpPr/>
          <p:nvPr/>
        </p:nvSpPr>
        <p:spPr>
          <a:xfrm rot="18900000" flipV="1">
            <a:off x="9445819" y="-965459"/>
            <a:ext cx="13717" cy="6493220"/>
          </a:xfrm>
          <a:custGeom>
            <a:avLst/>
            <a:gdLst/>
            <a:ahLst/>
            <a:cxnLst/>
            <a:rect l="l" t="t" r="r" b="b"/>
            <a:pathLst>
              <a:path w="13717" h="6493220">
                <a:moveTo>
                  <a:pt x="1" y="6493220"/>
                </a:moveTo>
                <a:lnTo>
                  <a:pt x="13717" y="647950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69" name="Rectangle 56"/>
          <p:cNvSpPr/>
          <p:nvPr/>
        </p:nvSpPr>
        <p:spPr>
          <a:xfrm>
            <a:off x="0" y="0"/>
            <a:ext cx="11816540" cy="4572004"/>
          </a:xfrm>
          <a:custGeom>
            <a:avLst/>
            <a:gdLst/>
            <a:ahLst/>
            <a:cxnLst/>
            <a:rect l="l" t="t" r="r" b="b"/>
            <a:pathLst>
              <a:path w="11816540" h="4572004">
                <a:moveTo>
                  <a:pt x="11802824" y="4"/>
                </a:moveTo>
                <a:lnTo>
                  <a:pt x="11816540" y="4"/>
                </a:lnTo>
                <a:lnTo>
                  <a:pt x="11816540" y="4572004"/>
                </a:lnTo>
                <a:lnTo>
                  <a:pt x="11802824" y="4572004"/>
                </a:lnTo>
                <a:close/>
                <a:moveTo>
                  <a:pt x="5901406" y="4"/>
                </a:moveTo>
                <a:lnTo>
                  <a:pt x="5915122" y="4"/>
                </a:lnTo>
                <a:lnTo>
                  <a:pt x="5915122" y="4572004"/>
                </a:lnTo>
                <a:lnTo>
                  <a:pt x="5901406" y="4572004"/>
                </a:lnTo>
                <a:close/>
                <a:moveTo>
                  <a:pt x="10959754" y="3"/>
                </a:moveTo>
                <a:lnTo>
                  <a:pt x="10973470" y="3"/>
                </a:lnTo>
                <a:lnTo>
                  <a:pt x="10973470" y="4572003"/>
                </a:lnTo>
                <a:lnTo>
                  <a:pt x="10959754" y="4572003"/>
                </a:lnTo>
                <a:close/>
                <a:moveTo>
                  <a:pt x="5058348" y="3"/>
                </a:moveTo>
                <a:lnTo>
                  <a:pt x="5072064" y="3"/>
                </a:lnTo>
                <a:lnTo>
                  <a:pt x="5072064" y="4572003"/>
                </a:lnTo>
                <a:lnTo>
                  <a:pt x="5058348" y="4572003"/>
                </a:lnTo>
                <a:close/>
                <a:moveTo>
                  <a:pt x="11381283" y="2"/>
                </a:moveTo>
                <a:lnTo>
                  <a:pt x="11394999" y="2"/>
                </a:lnTo>
                <a:lnTo>
                  <a:pt x="11394999" y="4572002"/>
                </a:lnTo>
                <a:lnTo>
                  <a:pt x="11381283" y="4572002"/>
                </a:lnTo>
                <a:close/>
                <a:moveTo>
                  <a:pt x="10538225" y="2"/>
                </a:moveTo>
                <a:lnTo>
                  <a:pt x="10551941" y="2"/>
                </a:lnTo>
                <a:lnTo>
                  <a:pt x="10551941" y="4572002"/>
                </a:lnTo>
                <a:lnTo>
                  <a:pt x="10538225" y="4572002"/>
                </a:lnTo>
                <a:close/>
                <a:moveTo>
                  <a:pt x="10116696" y="2"/>
                </a:moveTo>
                <a:lnTo>
                  <a:pt x="10130412" y="2"/>
                </a:lnTo>
                <a:lnTo>
                  <a:pt x="10130412" y="4572002"/>
                </a:lnTo>
                <a:lnTo>
                  <a:pt x="10116696" y="4572002"/>
                </a:lnTo>
                <a:close/>
                <a:moveTo>
                  <a:pt x="6322935" y="2"/>
                </a:moveTo>
                <a:lnTo>
                  <a:pt x="6336651" y="2"/>
                </a:lnTo>
                <a:lnTo>
                  <a:pt x="6336651" y="4572002"/>
                </a:lnTo>
                <a:lnTo>
                  <a:pt x="6322935" y="4572002"/>
                </a:lnTo>
                <a:close/>
                <a:moveTo>
                  <a:pt x="5479877" y="2"/>
                </a:moveTo>
                <a:lnTo>
                  <a:pt x="5493593" y="2"/>
                </a:lnTo>
                <a:lnTo>
                  <a:pt x="5493593" y="4572002"/>
                </a:lnTo>
                <a:lnTo>
                  <a:pt x="5479877" y="4572002"/>
                </a:lnTo>
                <a:close/>
                <a:moveTo>
                  <a:pt x="4636819" y="2"/>
                </a:moveTo>
                <a:lnTo>
                  <a:pt x="4650535" y="2"/>
                </a:lnTo>
                <a:lnTo>
                  <a:pt x="4650535" y="4572002"/>
                </a:lnTo>
                <a:lnTo>
                  <a:pt x="4636819" y="4572002"/>
                </a:lnTo>
                <a:close/>
                <a:moveTo>
                  <a:pt x="4215290" y="2"/>
                </a:moveTo>
                <a:lnTo>
                  <a:pt x="4229006" y="2"/>
                </a:lnTo>
                <a:lnTo>
                  <a:pt x="4229006" y="4572002"/>
                </a:lnTo>
                <a:lnTo>
                  <a:pt x="4215290" y="4572002"/>
                </a:lnTo>
                <a:close/>
                <a:moveTo>
                  <a:pt x="421529" y="2"/>
                </a:moveTo>
                <a:lnTo>
                  <a:pt x="435245" y="2"/>
                </a:lnTo>
                <a:lnTo>
                  <a:pt x="435245" y="4572002"/>
                </a:lnTo>
                <a:lnTo>
                  <a:pt x="421529" y="4572002"/>
                </a:lnTo>
                <a:close/>
                <a:moveTo>
                  <a:pt x="0" y="2"/>
                </a:moveTo>
                <a:lnTo>
                  <a:pt x="13716" y="2"/>
                </a:lnTo>
                <a:lnTo>
                  <a:pt x="13716" y="4572002"/>
                </a:lnTo>
                <a:lnTo>
                  <a:pt x="0" y="4572002"/>
                </a:lnTo>
                <a:close/>
                <a:moveTo>
                  <a:pt x="9273638" y="1"/>
                </a:moveTo>
                <a:lnTo>
                  <a:pt x="9287354" y="1"/>
                </a:lnTo>
                <a:lnTo>
                  <a:pt x="9287354" y="4572001"/>
                </a:lnTo>
                <a:lnTo>
                  <a:pt x="9273638" y="4572001"/>
                </a:lnTo>
                <a:close/>
                <a:moveTo>
                  <a:pt x="3372232" y="1"/>
                </a:moveTo>
                <a:lnTo>
                  <a:pt x="3385948" y="1"/>
                </a:lnTo>
                <a:lnTo>
                  <a:pt x="3385948" y="4572001"/>
                </a:lnTo>
                <a:lnTo>
                  <a:pt x="3372232" y="4572001"/>
                </a:lnTo>
                <a:close/>
                <a:moveTo>
                  <a:pt x="9695167" y="0"/>
                </a:moveTo>
                <a:lnTo>
                  <a:pt x="9708883" y="0"/>
                </a:lnTo>
                <a:lnTo>
                  <a:pt x="9708883" y="4572000"/>
                </a:lnTo>
                <a:lnTo>
                  <a:pt x="9695167" y="4572000"/>
                </a:lnTo>
                <a:close/>
                <a:moveTo>
                  <a:pt x="8852109" y="0"/>
                </a:moveTo>
                <a:lnTo>
                  <a:pt x="8865825" y="0"/>
                </a:lnTo>
                <a:lnTo>
                  <a:pt x="8865825" y="4572000"/>
                </a:lnTo>
                <a:lnTo>
                  <a:pt x="8852109" y="4572000"/>
                </a:lnTo>
                <a:close/>
                <a:moveTo>
                  <a:pt x="8430580" y="0"/>
                </a:moveTo>
                <a:lnTo>
                  <a:pt x="8444296" y="0"/>
                </a:lnTo>
                <a:lnTo>
                  <a:pt x="8444296" y="4572000"/>
                </a:lnTo>
                <a:lnTo>
                  <a:pt x="8430580" y="4572000"/>
                </a:lnTo>
                <a:close/>
                <a:moveTo>
                  <a:pt x="8009051" y="0"/>
                </a:moveTo>
                <a:lnTo>
                  <a:pt x="8022767" y="0"/>
                </a:lnTo>
                <a:lnTo>
                  <a:pt x="8022767" y="4572000"/>
                </a:lnTo>
                <a:lnTo>
                  <a:pt x="8009051" y="4572000"/>
                </a:lnTo>
                <a:close/>
                <a:moveTo>
                  <a:pt x="7587522" y="0"/>
                </a:moveTo>
                <a:lnTo>
                  <a:pt x="7601238" y="0"/>
                </a:lnTo>
                <a:lnTo>
                  <a:pt x="7601238" y="4572000"/>
                </a:lnTo>
                <a:lnTo>
                  <a:pt x="7587522" y="4572000"/>
                </a:lnTo>
                <a:close/>
                <a:moveTo>
                  <a:pt x="7165993" y="0"/>
                </a:moveTo>
                <a:lnTo>
                  <a:pt x="7179709" y="0"/>
                </a:lnTo>
                <a:lnTo>
                  <a:pt x="7179709" y="4572000"/>
                </a:lnTo>
                <a:lnTo>
                  <a:pt x="7165993" y="4572000"/>
                </a:lnTo>
                <a:close/>
                <a:moveTo>
                  <a:pt x="6744464" y="0"/>
                </a:moveTo>
                <a:lnTo>
                  <a:pt x="6758180" y="0"/>
                </a:lnTo>
                <a:lnTo>
                  <a:pt x="6758180" y="4572000"/>
                </a:lnTo>
                <a:lnTo>
                  <a:pt x="6744464" y="4572000"/>
                </a:lnTo>
                <a:close/>
                <a:moveTo>
                  <a:pt x="3793761" y="0"/>
                </a:moveTo>
                <a:lnTo>
                  <a:pt x="3807477" y="0"/>
                </a:lnTo>
                <a:lnTo>
                  <a:pt x="3807477" y="4572000"/>
                </a:lnTo>
                <a:lnTo>
                  <a:pt x="3793761" y="4572000"/>
                </a:lnTo>
                <a:close/>
                <a:moveTo>
                  <a:pt x="2950703" y="0"/>
                </a:moveTo>
                <a:lnTo>
                  <a:pt x="2964419" y="0"/>
                </a:lnTo>
                <a:lnTo>
                  <a:pt x="2964419" y="4572000"/>
                </a:lnTo>
                <a:lnTo>
                  <a:pt x="2950703" y="4572000"/>
                </a:lnTo>
                <a:close/>
                <a:moveTo>
                  <a:pt x="2529174" y="0"/>
                </a:moveTo>
                <a:lnTo>
                  <a:pt x="2542890" y="0"/>
                </a:lnTo>
                <a:lnTo>
                  <a:pt x="2542890" y="4572000"/>
                </a:lnTo>
                <a:lnTo>
                  <a:pt x="2529174" y="4572000"/>
                </a:lnTo>
                <a:close/>
                <a:moveTo>
                  <a:pt x="2107645" y="0"/>
                </a:moveTo>
                <a:lnTo>
                  <a:pt x="2121361" y="0"/>
                </a:lnTo>
                <a:lnTo>
                  <a:pt x="2121361" y="4572000"/>
                </a:lnTo>
                <a:lnTo>
                  <a:pt x="2107645" y="4572000"/>
                </a:lnTo>
                <a:close/>
                <a:moveTo>
                  <a:pt x="1686116" y="0"/>
                </a:moveTo>
                <a:lnTo>
                  <a:pt x="1699832" y="0"/>
                </a:lnTo>
                <a:lnTo>
                  <a:pt x="1699832" y="4572000"/>
                </a:lnTo>
                <a:lnTo>
                  <a:pt x="1686116" y="4572000"/>
                </a:lnTo>
                <a:close/>
                <a:moveTo>
                  <a:pt x="1264587" y="0"/>
                </a:moveTo>
                <a:lnTo>
                  <a:pt x="1278303" y="0"/>
                </a:lnTo>
                <a:lnTo>
                  <a:pt x="1278303" y="4572000"/>
                </a:lnTo>
                <a:lnTo>
                  <a:pt x="1264587" y="4572000"/>
                </a:lnTo>
                <a:close/>
                <a:moveTo>
                  <a:pt x="843058" y="0"/>
                </a:moveTo>
                <a:lnTo>
                  <a:pt x="856774" y="0"/>
                </a:lnTo>
                <a:lnTo>
                  <a:pt x="856774" y="4572000"/>
                </a:lnTo>
                <a:lnTo>
                  <a:pt x="843058" y="457200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0" name="Rectangle 87"/>
          <p:cNvSpPr/>
          <p:nvPr/>
        </p:nvSpPr>
        <p:spPr>
          <a:xfrm rot="2700000">
            <a:off x="2311242" y="-967047"/>
            <a:ext cx="13716" cy="6570294"/>
          </a:xfrm>
          <a:custGeom>
            <a:avLst/>
            <a:gdLst/>
            <a:ahLst/>
            <a:cxnLst/>
            <a:rect l="l" t="t" r="r" b="b"/>
            <a:pathLst>
              <a:path w="13716" h="6570294">
                <a:moveTo>
                  <a:pt x="0" y="6556578"/>
                </a:moveTo>
                <a:lnTo>
                  <a:pt x="13716" y="6570294"/>
                </a:lnTo>
                <a:lnTo>
                  <a:pt x="13716" y="6570294"/>
                </a:lnTo>
                <a:lnTo>
                  <a:pt x="0" y="6556578"/>
                </a:lnTo>
                <a:close/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1" name="Rectangle 88"/>
          <p:cNvSpPr/>
          <p:nvPr/>
        </p:nvSpPr>
        <p:spPr>
          <a:xfrm rot="2700000">
            <a:off x="3186527" y="-953751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2" name="Rectangle 89"/>
          <p:cNvSpPr/>
          <p:nvPr/>
        </p:nvSpPr>
        <p:spPr>
          <a:xfrm rot="2700000">
            <a:off x="4029713" y="-953750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7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3" name="Rectangle 90"/>
          <p:cNvSpPr/>
          <p:nvPr/>
        </p:nvSpPr>
        <p:spPr>
          <a:xfrm rot="2700000">
            <a:off x="4872899" y="-953750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4" name="Rectangle 91"/>
          <p:cNvSpPr/>
          <p:nvPr/>
        </p:nvSpPr>
        <p:spPr>
          <a:xfrm rot="2700000">
            <a:off x="5716086" y="-953749"/>
            <a:ext cx="13716" cy="6479501"/>
          </a:xfrm>
          <a:custGeom>
            <a:avLst/>
            <a:gdLst/>
            <a:ahLst/>
            <a:cxnLst/>
            <a:rect l="l" t="t" r="r" b="b"/>
            <a:pathLst>
              <a:path w="13716" h="6479501">
                <a:moveTo>
                  <a:pt x="0" y="13716"/>
                </a:moveTo>
                <a:lnTo>
                  <a:pt x="13716" y="0"/>
                </a:lnTo>
                <a:lnTo>
                  <a:pt x="13716" y="6465785"/>
                </a:lnTo>
                <a:lnTo>
                  <a:pt x="0" y="647950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5" name="Rectangle 92"/>
          <p:cNvSpPr/>
          <p:nvPr/>
        </p:nvSpPr>
        <p:spPr>
          <a:xfrm rot="2700000">
            <a:off x="6559272" y="-953750"/>
            <a:ext cx="13716" cy="6479502"/>
          </a:xfrm>
          <a:custGeom>
            <a:avLst/>
            <a:gdLst/>
            <a:ahLst/>
            <a:cxnLst/>
            <a:rect l="l" t="t" r="r" b="b"/>
            <a:pathLst>
              <a:path w="13716" h="6479502">
                <a:moveTo>
                  <a:pt x="0" y="13716"/>
                </a:moveTo>
                <a:lnTo>
                  <a:pt x="13716" y="0"/>
                </a:lnTo>
                <a:lnTo>
                  <a:pt x="13715" y="6465787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6" name="Rectangle 93"/>
          <p:cNvSpPr/>
          <p:nvPr/>
        </p:nvSpPr>
        <p:spPr>
          <a:xfrm rot="2700000">
            <a:off x="7402457" y="-944051"/>
            <a:ext cx="13717" cy="6479502"/>
          </a:xfrm>
          <a:custGeom>
            <a:avLst/>
            <a:gdLst/>
            <a:ahLst/>
            <a:cxnLst/>
            <a:rect l="l" t="t" r="r" b="b"/>
            <a:pathLst>
              <a:path w="13717" h="6479502">
                <a:moveTo>
                  <a:pt x="0" y="13716"/>
                </a:moveTo>
                <a:lnTo>
                  <a:pt x="13717" y="0"/>
                </a:lnTo>
                <a:lnTo>
                  <a:pt x="13716" y="6465787"/>
                </a:lnTo>
                <a:lnTo>
                  <a:pt x="1" y="647950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7" name="Rectangle 94"/>
          <p:cNvSpPr/>
          <p:nvPr/>
        </p:nvSpPr>
        <p:spPr>
          <a:xfrm rot="2700000">
            <a:off x="8245644" y="-953750"/>
            <a:ext cx="13716" cy="6479502"/>
          </a:xfrm>
          <a:custGeom>
            <a:avLst/>
            <a:gdLst/>
            <a:ahLst/>
            <a:cxnLst/>
            <a:rect l="l" t="t" r="r" b="b"/>
            <a:pathLst>
              <a:path w="13716" h="6479502">
                <a:moveTo>
                  <a:pt x="0" y="13716"/>
                </a:moveTo>
                <a:lnTo>
                  <a:pt x="13716" y="0"/>
                </a:lnTo>
                <a:lnTo>
                  <a:pt x="13715" y="6465787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8" name="Rectangle 95"/>
          <p:cNvSpPr/>
          <p:nvPr/>
        </p:nvSpPr>
        <p:spPr>
          <a:xfrm rot="2700000">
            <a:off x="9088831" y="-953750"/>
            <a:ext cx="13717" cy="6479503"/>
          </a:xfrm>
          <a:custGeom>
            <a:avLst/>
            <a:gdLst/>
            <a:ahLst/>
            <a:cxnLst/>
            <a:rect l="l" t="t" r="r" b="b"/>
            <a:pathLst>
              <a:path w="13717" h="6479503">
                <a:moveTo>
                  <a:pt x="13717" y="0"/>
                </a:moveTo>
                <a:lnTo>
                  <a:pt x="13716" y="6465787"/>
                </a:lnTo>
                <a:lnTo>
                  <a:pt x="0" y="6479503"/>
                </a:lnTo>
                <a:lnTo>
                  <a:pt x="1" y="13717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9" name="Rectangle 96"/>
          <p:cNvSpPr/>
          <p:nvPr/>
        </p:nvSpPr>
        <p:spPr>
          <a:xfrm rot="2700000">
            <a:off x="9912896" y="-907596"/>
            <a:ext cx="13716" cy="6425429"/>
          </a:xfrm>
          <a:custGeom>
            <a:avLst/>
            <a:gdLst/>
            <a:ahLst/>
            <a:cxnLst/>
            <a:rect l="l" t="t" r="r" b="b"/>
            <a:pathLst>
              <a:path w="13716" h="6425429">
                <a:moveTo>
                  <a:pt x="0" y="0"/>
                </a:moveTo>
                <a:lnTo>
                  <a:pt x="13716" y="13717"/>
                </a:lnTo>
                <a:lnTo>
                  <a:pt x="13716" y="6411713"/>
                </a:lnTo>
                <a:lnTo>
                  <a:pt x="0" y="642542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0" name="Rectangle 97"/>
          <p:cNvSpPr/>
          <p:nvPr/>
        </p:nvSpPr>
        <p:spPr>
          <a:xfrm rot="2700000">
            <a:off x="10334491" y="110221"/>
            <a:ext cx="13717" cy="5232981"/>
          </a:xfrm>
          <a:custGeom>
            <a:avLst/>
            <a:gdLst/>
            <a:ahLst/>
            <a:cxnLst/>
            <a:rect l="l" t="t" r="r" b="b"/>
            <a:pathLst>
              <a:path w="13717" h="5232981">
                <a:moveTo>
                  <a:pt x="0" y="0"/>
                </a:moveTo>
                <a:lnTo>
                  <a:pt x="13717" y="13716"/>
                </a:lnTo>
                <a:lnTo>
                  <a:pt x="13717" y="5219264"/>
                </a:lnTo>
                <a:lnTo>
                  <a:pt x="1" y="523298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1" name="Rectangle 98"/>
          <p:cNvSpPr/>
          <p:nvPr/>
        </p:nvSpPr>
        <p:spPr>
          <a:xfrm rot="2700000">
            <a:off x="10756084" y="1128037"/>
            <a:ext cx="13716" cy="4040537"/>
          </a:xfrm>
          <a:custGeom>
            <a:avLst/>
            <a:gdLst/>
            <a:ahLst/>
            <a:cxnLst/>
            <a:rect l="l" t="t" r="r" b="b"/>
            <a:pathLst>
              <a:path w="13716" h="4040537">
                <a:moveTo>
                  <a:pt x="0" y="0"/>
                </a:moveTo>
                <a:lnTo>
                  <a:pt x="13716" y="13716"/>
                </a:lnTo>
                <a:lnTo>
                  <a:pt x="13715" y="4026822"/>
                </a:lnTo>
                <a:lnTo>
                  <a:pt x="1" y="4040537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2" name="Rectangle 99"/>
          <p:cNvSpPr/>
          <p:nvPr/>
        </p:nvSpPr>
        <p:spPr>
          <a:xfrm rot="2700000">
            <a:off x="11177678" y="2145853"/>
            <a:ext cx="13716" cy="2848091"/>
          </a:xfrm>
          <a:custGeom>
            <a:avLst/>
            <a:gdLst/>
            <a:ahLst/>
            <a:cxnLst/>
            <a:rect l="l" t="t" r="r" b="b"/>
            <a:pathLst>
              <a:path w="13716" h="2848091">
                <a:moveTo>
                  <a:pt x="0" y="0"/>
                </a:moveTo>
                <a:lnTo>
                  <a:pt x="13716" y="13716"/>
                </a:lnTo>
                <a:lnTo>
                  <a:pt x="13715" y="2834375"/>
                </a:lnTo>
                <a:lnTo>
                  <a:pt x="0" y="284809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3" name="Rectangle 100"/>
          <p:cNvSpPr/>
          <p:nvPr/>
        </p:nvSpPr>
        <p:spPr>
          <a:xfrm rot="2700000">
            <a:off x="11599272" y="3163669"/>
            <a:ext cx="13715" cy="1655644"/>
          </a:xfrm>
          <a:custGeom>
            <a:avLst/>
            <a:gdLst/>
            <a:ahLst/>
            <a:cxnLst/>
            <a:rect l="l" t="t" r="r" b="b"/>
            <a:pathLst>
              <a:path w="13715" h="1655644">
                <a:moveTo>
                  <a:pt x="0" y="0"/>
                </a:moveTo>
                <a:lnTo>
                  <a:pt x="13715" y="13716"/>
                </a:lnTo>
                <a:lnTo>
                  <a:pt x="13715" y="1641929"/>
                </a:lnTo>
                <a:lnTo>
                  <a:pt x="0" y="1655644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4" name="Rectangle 101"/>
          <p:cNvSpPr/>
          <p:nvPr/>
        </p:nvSpPr>
        <p:spPr>
          <a:xfrm rot="2700000">
            <a:off x="12020868" y="4181493"/>
            <a:ext cx="13715" cy="463189"/>
          </a:xfrm>
          <a:custGeom>
            <a:avLst/>
            <a:gdLst/>
            <a:ahLst/>
            <a:cxnLst/>
            <a:rect l="l" t="t" r="r" b="b"/>
            <a:pathLst>
              <a:path w="13715" h="463189">
                <a:moveTo>
                  <a:pt x="1" y="0"/>
                </a:moveTo>
                <a:lnTo>
                  <a:pt x="13715" y="13716"/>
                </a:lnTo>
                <a:lnTo>
                  <a:pt x="13715" y="449474"/>
                </a:lnTo>
                <a:lnTo>
                  <a:pt x="0" y="46318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5" name="Rectangle 102"/>
          <p:cNvSpPr/>
          <p:nvPr/>
        </p:nvSpPr>
        <p:spPr>
          <a:xfrm rot="2700000">
            <a:off x="203277" y="-93899"/>
            <a:ext cx="13716" cy="608068"/>
          </a:xfrm>
          <a:custGeom>
            <a:avLst/>
            <a:gdLst/>
            <a:ahLst/>
            <a:cxnLst/>
            <a:rect l="l" t="t" r="r" b="b"/>
            <a:pathLst>
              <a:path w="13716" h="608068">
                <a:moveTo>
                  <a:pt x="0" y="13716"/>
                </a:moveTo>
                <a:lnTo>
                  <a:pt x="13716" y="0"/>
                </a:lnTo>
                <a:lnTo>
                  <a:pt x="13716" y="608068"/>
                </a:lnTo>
                <a:lnTo>
                  <a:pt x="0" y="59435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6" name="Rectangle 103"/>
          <p:cNvSpPr/>
          <p:nvPr/>
        </p:nvSpPr>
        <p:spPr>
          <a:xfrm rot="2700000">
            <a:off x="624870" y="-268529"/>
            <a:ext cx="13716" cy="1800514"/>
          </a:xfrm>
          <a:custGeom>
            <a:avLst/>
            <a:gdLst/>
            <a:ahLst/>
            <a:cxnLst/>
            <a:rect l="l" t="t" r="r" b="b"/>
            <a:pathLst>
              <a:path w="13716" h="1800514">
                <a:moveTo>
                  <a:pt x="0" y="13716"/>
                </a:moveTo>
                <a:lnTo>
                  <a:pt x="13716" y="0"/>
                </a:lnTo>
                <a:lnTo>
                  <a:pt x="13716" y="1800514"/>
                </a:lnTo>
                <a:lnTo>
                  <a:pt x="0" y="17867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7" name="Rectangle 104"/>
          <p:cNvSpPr/>
          <p:nvPr/>
        </p:nvSpPr>
        <p:spPr>
          <a:xfrm rot="2700000">
            <a:off x="1046463" y="-443158"/>
            <a:ext cx="13716" cy="2992958"/>
          </a:xfrm>
          <a:custGeom>
            <a:avLst/>
            <a:gdLst/>
            <a:ahLst/>
            <a:cxnLst/>
            <a:rect l="l" t="t" r="r" b="b"/>
            <a:pathLst>
              <a:path w="13716" h="2992958">
                <a:moveTo>
                  <a:pt x="0" y="13716"/>
                </a:moveTo>
                <a:lnTo>
                  <a:pt x="13716" y="0"/>
                </a:lnTo>
                <a:lnTo>
                  <a:pt x="13716" y="2992958"/>
                </a:lnTo>
                <a:lnTo>
                  <a:pt x="0" y="297924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8" name="Rectangle 105"/>
          <p:cNvSpPr/>
          <p:nvPr/>
        </p:nvSpPr>
        <p:spPr>
          <a:xfrm rot="2700000">
            <a:off x="1468056" y="-617788"/>
            <a:ext cx="13716" cy="4185404"/>
          </a:xfrm>
          <a:custGeom>
            <a:avLst/>
            <a:gdLst/>
            <a:ahLst/>
            <a:cxnLst/>
            <a:rect l="l" t="t" r="r" b="b"/>
            <a:pathLst>
              <a:path w="13716" h="4185404">
                <a:moveTo>
                  <a:pt x="0" y="13716"/>
                </a:moveTo>
                <a:lnTo>
                  <a:pt x="13716" y="0"/>
                </a:lnTo>
                <a:lnTo>
                  <a:pt x="13716" y="4185404"/>
                </a:lnTo>
                <a:lnTo>
                  <a:pt x="0" y="417168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9" name="Rectangle 106"/>
          <p:cNvSpPr/>
          <p:nvPr/>
        </p:nvSpPr>
        <p:spPr>
          <a:xfrm rot="2700000">
            <a:off x="1889649" y="-792416"/>
            <a:ext cx="13716" cy="5377849"/>
          </a:xfrm>
          <a:custGeom>
            <a:avLst/>
            <a:gdLst/>
            <a:ahLst/>
            <a:cxnLst/>
            <a:rect l="l" t="t" r="r" b="b"/>
            <a:pathLst>
              <a:path w="13716" h="5377849">
                <a:moveTo>
                  <a:pt x="0" y="13716"/>
                </a:moveTo>
                <a:lnTo>
                  <a:pt x="13716" y="0"/>
                </a:lnTo>
                <a:lnTo>
                  <a:pt x="13716" y="5377849"/>
                </a:lnTo>
                <a:lnTo>
                  <a:pt x="0" y="536413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0" name="Rectangle 148"/>
          <p:cNvSpPr/>
          <p:nvPr/>
        </p:nvSpPr>
        <p:spPr>
          <a:xfrm rot="18900000" flipV="1">
            <a:off x="2070569" y="-450209"/>
            <a:ext cx="13716" cy="5889566"/>
          </a:xfrm>
          <a:custGeom>
            <a:avLst/>
            <a:gdLst/>
            <a:ahLst/>
            <a:cxnLst/>
            <a:rect l="l" t="t" r="r" b="b"/>
            <a:pathLst>
              <a:path w="13716" h="5889566">
                <a:moveTo>
                  <a:pt x="13716" y="5889566"/>
                </a:moveTo>
                <a:lnTo>
                  <a:pt x="13716" y="0"/>
                </a:lnTo>
                <a:lnTo>
                  <a:pt x="0" y="13716"/>
                </a:lnTo>
                <a:lnTo>
                  <a:pt x="0" y="587585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1" name="Rectangle 323"/>
          <p:cNvSpPr/>
          <p:nvPr/>
        </p:nvSpPr>
        <p:spPr>
          <a:xfrm rot="18900000" flipV="1">
            <a:off x="1648976" y="567610"/>
            <a:ext cx="13716" cy="4697119"/>
          </a:xfrm>
          <a:custGeom>
            <a:avLst/>
            <a:gdLst/>
            <a:ahLst/>
            <a:cxnLst/>
            <a:rect l="l" t="t" r="r" b="b"/>
            <a:pathLst>
              <a:path w="13716" h="4697119">
                <a:moveTo>
                  <a:pt x="13716" y="4697119"/>
                </a:moveTo>
                <a:lnTo>
                  <a:pt x="13716" y="0"/>
                </a:lnTo>
                <a:lnTo>
                  <a:pt x="0" y="13716"/>
                </a:lnTo>
                <a:lnTo>
                  <a:pt x="0" y="46834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2" name="Rectangle 324"/>
          <p:cNvSpPr/>
          <p:nvPr/>
        </p:nvSpPr>
        <p:spPr>
          <a:xfrm rot="18900000" flipV="1">
            <a:off x="1227383" y="1585424"/>
            <a:ext cx="13716" cy="3504674"/>
          </a:xfrm>
          <a:custGeom>
            <a:avLst/>
            <a:gdLst/>
            <a:ahLst/>
            <a:cxnLst/>
            <a:rect l="l" t="t" r="r" b="b"/>
            <a:pathLst>
              <a:path w="13716" h="3504674">
                <a:moveTo>
                  <a:pt x="13716" y="3504674"/>
                </a:moveTo>
                <a:lnTo>
                  <a:pt x="13716" y="0"/>
                </a:lnTo>
                <a:lnTo>
                  <a:pt x="0" y="13716"/>
                </a:lnTo>
                <a:lnTo>
                  <a:pt x="0" y="349095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3" name="Rectangle 325"/>
          <p:cNvSpPr/>
          <p:nvPr/>
        </p:nvSpPr>
        <p:spPr>
          <a:xfrm rot="18900000" flipV="1">
            <a:off x="805790" y="2603242"/>
            <a:ext cx="13716" cy="2312226"/>
          </a:xfrm>
          <a:custGeom>
            <a:avLst/>
            <a:gdLst/>
            <a:ahLst/>
            <a:cxnLst/>
            <a:rect l="l" t="t" r="r" b="b"/>
            <a:pathLst>
              <a:path w="13716" h="2312226">
                <a:moveTo>
                  <a:pt x="13716" y="2312226"/>
                </a:moveTo>
                <a:lnTo>
                  <a:pt x="13716" y="0"/>
                </a:lnTo>
                <a:lnTo>
                  <a:pt x="0" y="13716"/>
                </a:lnTo>
                <a:lnTo>
                  <a:pt x="0" y="229851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4" name="Rectangle 326"/>
          <p:cNvSpPr/>
          <p:nvPr/>
        </p:nvSpPr>
        <p:spPr>
          <a:xfrm rot="18900000" flipV="1">
            <a:off x="384198" y="3621057"/>
            <a:ext cx="13716" cy="1119782"/>
          </a:xfrm>
          <a:custGeom>
            <a:avLst/>
            <a:gdLst/>
            <a:ahLst/>
            <a:cxnLst/>
            <a:rect l="l" t="t" r="r" b="b"/>
            <a:pathLst>
              <a:path w="13716" h="1119782">
                <a:moveTo>
                  <a:pt x="13716" y="1119782"/>
                </a:moveTo>
                <a:lnTo>
                  <a:pt x="13716" y="0"/>
                </a:lnTo>
                <a:lnTo>
                  <a:pt x="0" y="13716"/>
                </a:lnTo>
                <a:lnTo>
                  <a:pt x="0" y="110606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5" name="Rectangle 371"/>
          <p:cNvSpPr/>
          <p:nvPr/>
        </p:nvSpPr>
        <p:spPr>
          <a:xfrm rot="18900000" flipV="1">
            <a:off x="2705180" y="-953749"/>
            <a:ext cx="13716" cy="6479500"/>
          </a:xfrm>
          <a:custGeom>
            <a:avLst/>
            <a:gdLst/>
            <a:ahLst/>
            <a:cxnLst/>
            <a:rect l="l" t="t" r="r" b="b"/>
            <a:pathLst>
              <a:path w="13716" h="6479500">
                <a:moveTo>
                  <a:pt x="0" y="6479500"/>
                </a:moveTo>
                <a:lnTo>
                  <a:pt x="13716" y="646578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6" name="Rectangle 373"/>
          <p:cNvSpPr/>
          <p:nvPr/>
        </p:nvSpPr>
        <p:spPr>
          <a:xfrm rot="18900000" flipV="1">
            <a:off x="4391552" y="-953749"/>
            <a:ext cx="13716" cy="6479500"/>
          </a:xfrm>
          <a:custGeom>
            <a:avLst/>
            <a:gdLst/>
            <a:ahLst/>
            <a:cxnLst/>
            <a:rect l="l" t="t" r="r" b="b"/>
            <a:pathLst>
              <a:path w="13716" h="6479500">
                <a:moveTo>
                  <a:pt x="0" y="6479500"/>
                </a:moveTo>
                <a:lnTo>
                  <a:pt x="13716" y="6465784"/>
                </a:lnTo>
                <a:lnTo>
                  <a:pt x="13716" y="0"/>
                </a:lnTo>
                <a:lnTo>
                  <a:pt x="0" y="13715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7" name="Rectangle 375"/>
          <p:cNvSpPr/>
          <p:nvPr/>
        </p:nvSpPr>
        <p:spPr>
          <a:xfrm rot="18900000" flipV="1">
            <a:off x="6077925" y="-953749"/>
            <a:ext cx="13716" cy="6479501"/>
          </a:xfrm>
          <a:custGeom>
            <a:avLst/>
            <a:gdLst/>
            <a:ahLst/>
            <a:cxnLst/>
            <a:rect l="l" t="t" r="r" b="b"/>
            <a:pathLst>
              <a:path w="13716" h="6479501">
                <a:moveTo>
                  <a:pt x="0" y="6479501"/>
                </a:moveTo>
                <a:lnTo>
                  <a:pt x="13716" y="6465785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8" name="Rectangle 376"/>
          <p:cNvSpPr/>
          <p:nvPr/>
        </p:nvSpPr>
        <p:spPr>
          <a:xfrm rot="18900000" flipV="1">
            <a:off x="6916261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13716" y="6479504"/>
                </a:moveTo>
                <a:lnTo>
                  <a:pt x="13716" y="0"/>
                </a:lnTo>
                <a:lnTo>
                  <a:pt x="0" y="13717"/>
                </a:lnTo>
                <a:lnTo>
                  <a:pt x="0" y="649321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9" name="Rectangle 377"/>
          <p:cNvSpPr/>
          <p:nvPr/>
        </p:nvSpPr>
        <p:spPr>
          <a:xfrm rot="18900000" flipV="1">
            <a:off x="7759447" y="-965458"/>
            <a:ext cx="13717" cy="6493219"/>
          </a:xfrm>
          <a:custGeom>
            <a:avLst/>
            <a:gdLst/>
            <a:ahLst/>
            <a:cxnLst/>
            <a:rect l="l" t="t" r="r" b="b"/>
            <a:pathLst>
              <a:path w="13717" h="6493219">
                <a:moveTo>
                  <a:pt x="0" y="6493219"/>
                </a:moveTo>
                <a:lnTo>
                  <a:pt x="13716" y="6479502"/>
                </a:lnTo>
                <a:lnTo>
                  <a:pt x="13717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0" name="Rectangle 378"/>
          <p:cNvSpPr/>
          <p:nvPr/>
        </p:nvSpPr>
        <p:spPr>
          <a:xfrm rot="18900000" flipV="1">
            <a:off x="8602633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13716" y="6479504"/>
                </a:moveTo>
                <a:lnTo>
                  <a:pt x="13716" y="0"/>
                </a:lnTo>
                <a:lnTo>
                  <a:pt x="0" y="13716"/>
                </a:lnTo>
                <a:lnTo>
                  <a:pt x="0" y="649321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1" name="Rectangle 138"/>
          <p:cNvSpPr/>
          <p:nvPr/>
        </p:nvSpPr>
        <p:spPr>
          <a:xfrm rot="18900000" flipV="1">
            <a:off x="10088968" y="-882602"/>
            <a:ext cx="13716" cy="5927431"/>
          </a:xfrm>
          <a:custGeom>
            <a:avLst/>
            <a:gdLst/>
            <a:ahLst/>
            <a:cxnLst/>
            <a:rect l="l" t="t" r="r" b="b"/>
            <a:pathLst>
              <a:path w="13716" h="5927431">
                <a:moveTo>
                  <a:pt x="0" y="5927431"/>
                </a:moveTo>
                <a:lnTo>
                  <a:pt x="13715" y="5913716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2" name="Rectangle 139"/>
          <p:cNvSpPr/>
          <p:nvPr/>
        </p:nvSpPr>
        <p:spPr>
          <a:xfrm rot="18900000" flipV="1">
            <a:off x="10510562" y="-707971"/>
            <a:ext cx="13716" cy="4734985"/>
          </a:xfrm>
          <a:custGeom>
            <a:avLst/>
            <a:gdLst/>
            <a:ahLst/>
            <a:cxnLst/>
            <a:rect l="l" t="t" r="r" b="b"/>
            <a:pathLst>
              <a:path w="13716" h="4734985">
                <a:moveTo>
                  <a:pt x="0" y="4734985"/>
                </a:moveTo>
                <a:lnTo>
                  <a:pt x="13715" y="4721270"/>
                </a:lnTo>
                <a:lnTo>
                  <a:pt x="13716" y="1371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3" name="Rectangle 140"/>
          <p:cNvSpPr/>
          <p:nvPr/>
        </p:nvSpPr>
        <p:spPr>
          <a:xfrm rot="18900000" flipV="1">
            <a:off x="10932155" y="-533342"/>
            <a:ext cx="13716" cy="3542540"/>
          </a:xfrm>
          <a:custGeom>
            <a:avLst/>
            <a:gdLst/>
            <a:ahLst/>
            <a:cxnLst/>
            <a:rect l="l" t="t" r="r" b="b"/>
            <a:pathLst>
              <a:path w="13716" h="3542540">
                <a:moveTo>
                  <a:pt x="0" y="3542540"/>
                </a:moveTo>
                <a:lnTo>
                  <a:pt x="13715" y="3528825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4" name="Rectangle 141"/>
          <p:cNvSpPr/>
          <p:nvPr/>
        </p:nvSpPr>
        <p:spPr>
          <a:xfrm rot="18900000" flipV="1">
            <a:off x="11353748" y="-358712"/>
            <a:ext cx="13716" cy="2350095"/>
          </a:xfrm>
          <a:custGeom>
            <a:avLst/>
            <a:gdLst/>
            <a:ahLst/>
            <a:cxnLst/>
            <a:rect l="l" t="t" r="r" b="b"/>
            <a:pathLst>
              <a:path w="13716" h="2350095">
                <a:moveTo>
                  <a:pt x="0" y="2350095"/>
                </a:moveTo>
                <a:lnTo>
                  <a:pt x="13715" y="2336380"/>
                </a:lnTo>
                <a:lnTo>
                  <a:pt x="13716" y="1371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5" name="Rectangle 142"/>
          <p:cNvSpPr/>
          <p:nvPr/>
        </p:nvSpPr>
        <p:spPr>
          <a:xfrm rot="18900000" flipV="1">
            <a:off x="11775341" y="-184083"/>
            <a:ext cx="13716" cy="1157650"/>
          </a:xfrm>
          <a:custGeom>
            <a:avLst/>
            <a:gdLst/>
            <a:ahLst/>
            <a:cxnLst/>
            <a:rect l="l" t="t" r="r" b="b"/>
            <a:pathLst>
              <a:path w="13716" h="1157650">
                <a:moveTo>
                  <a:pt x="0" y="1157650"/>
                </a:moveTo>
                <a:lnTo>
                  <a:pt x="13716" y="1143934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6" name="Rectangle 372"/>
          <p:cNvSpPr/>
          <p:nvPr/>
        </p:nvSpPr>
        <p:spPr>
          <a:xfrm rot="18900000" flipV="1">
            <a:off x="3543517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0" y="6493219"/>
                </a:moveTo>
                <a:lnTo>
                  <a:pt x="13716" y="6479503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7" name="Rectangle 374"/>
          <p:cNvSpPr/>
          <p:nvPr/>
        </p:nvSpPr>
        <p:spPr>
          <a:xfrm rot="18900000" flipV="1">
            <a:off x="5229889" y="-965458"/>
            <a:ext cx="13716" cy="6493220"/>
          </a:xfrm>
          <a:custGeom>
            <a:avLst/>
            <a:gdLst/>
            <a:ahLst/>
            <a:cxnLst/>
            <a:rect l="l" t="t" r="r" b="b"/>
            <a:pathLst>
              <a:path w="13716" h="6493220">
                <a:moveTo>
                  <a:pt x="0" y="6493220"/>
                </a:moveTo>
                <a:lnTo>
                  <a:pt x="13716" y="647950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8" name="Teardrop 3"/>
          <p:cNvSpPr/>
          <p:nvPr/>
        </p:nvSpPr>
        <p:spPr>
          <a:xfrm rot="5400000" flipH="1" flipV="1">
            <a:off x="64427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9" name="Oval 1608"/>
          <p:cNvSpPr/>
          <p:nvPr/>
        </p:nvSpPr>
        <p:spPr>
          <a:xfrm>
            <a:off x="71204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10" name="Teardrop 3"/>
          <p:cNvSpPr/>
          <p:nvPr/>
        </p:nvSpPr>
        <p:spPr>
          <a:xfrm rot="5400000" flipH="1" flipV="1">
            <a:off x="-148774" y="258315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1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6" y="223846"/>
                </a:cubicBezTo>
                <a:lnTo>
                  <a:pt x="221347" y="232509"/>
                </a:lnTo>
                <a:cubicBezTo>
                  <a:pt x="224389" y="249009"/>
                  <a:pt x="232545" y="264623"/>
                  <a:pt x="245300" y="277378"/>
                </a:cubicBezTo>
                <a:cubicBezTo>
                  <a:pt x="262207" y="294285"/>
                  <a:pt x="284136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0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39" y="207247"/>
                  <a:pt x="61434" y="182497"/>
                  <a:pt x="61434" y="155247"/>
                </a:cubicBezTo>
                <a:cubicBezTo>
                  <a:pt x="61434" y="136673"/>
                  <a:pt x="66407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89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1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4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6" y="0"/>
                </a:lnTo>
                <a:cubicBezTo>
                  <a:pt x="219687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8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8" y="30964"/>
                  <a:pt x="601147" y="8808"/>
                </a:cubicBezTo>
                <a:lnTo>
                  <a:pt x="515981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1" name="Oval 1610"/>
          <p:cNvSpPr/>
          <p:nvPr/>
        </p:nvSpPr>
        <p:spPr>
          <a:xfrm>
            <a:off x="3774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12" name="Teardrop 3"/>
          <p:cNvSpPr/>
          <p:nvPr/>
        </p:nvSpPr>
        <p:spPr>
          <a:xfrm rot="5400000" flipH="1" flipV="1">
            <a:off x="13875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3" name="Teardrop 3"/>
          <p:cNvSpPr/>
          <p:nvPr/>
        </p:nvSpPr>
        <p:spPr>
          <a:xfrm rot="5400000" flipH="1" flipV="1">
            <a:off x="22300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4" name="Teardrop 3"/>
          <p:cNvSpPr/>
          <p:nvPr/>
        </p:nvSpPr>
        <p:spPr>
          <a:xfrm rot="5400000" flipH="1" flipV="1">
            <a:off x="307261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5" name="Teardrop 3"/>
          <p:cNvSpPr/>
          <p:nvPr/>
        </p:nvSpPr>
        <p:spPr>
          <a:xfrm rot="5400000" flipH="1" flipV="1">
            <a:off x="391515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6" name="Teardrop 3"/>
          <p:cNvSpPr/>
          <p:nvPr/>
        </p:nvSpPr>
        <p:spPr>
          <a:xfrm rot="5400000" flipH="1" flipV="1">
            <a:off x="47576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7" name="Teardrop 3"/>
          <p:cNvSpPr/>
          <p:nvPr/>
        </p:nvSpPr>
        <p:spPr>
          <a:xfrm rot="5400000" flipH="1" flipV="1">
            <a:off x="56002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8" name="Oval 1617"/>
          <p:cNvSpPr/>
          <p:nvPr/>
        </p:nvSpPr>
        <p:spPr>
          <a:xfrm>
            <a:off x="12203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19" name="Oval 1618"/>
          <p:cNvSpPr/>
          <p:nvPr/>
        </p:nvSpPr>
        <p:spPr>
          <a:xfrm>
            <a:off x="20632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0" name="Oval 1619"/>
          <p:cNvSpPr/>
          <p:nvPr/>
        </p:nvSpPr>
        <p:spPr>
          <a:xfrm>
            <a:off x="29060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1" name="Oval 1620"/>
          <p:cNvSpPr/>
          <p:nvPr/>
        </p:nvSpPr>
        <p:spPr>
          <a:xfrm>
            <a:off x="374897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2" name="Oval 1621"/>
          <p:cNvSpPr/>
          <p:nvPr/>
        </p:nvSpPr>
        <p:spPr>
          <a:xfrm>
            <a:off x="45918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3" name="Oval 1622"/>
          <p:cNvSpPr/>
          <p:nvPr/>
        </p:nvSpPr>
        <p:spPr>
          <a:xfrm>
            <a:off x="54347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4" name="Oval 1623"/>
          <p:cNvSpPr/>
          <p:nvPr/>
        </p:nvSpPr>
        <p:spPr>
          <a:xfrm>
            <a:off x="62776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5" name="Teardrop 3"/>
          <p:cNvSpPr/>
          <p:nvPr/>
        </p:nvSpPr>
        <p:spPr>
          <a:xfrm rot="5400000" flipH="1" flipV="1">
            <a:off x="812785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26" name="Oval 1625"/>
          <p:cNvSpPr/>
          <p:nvPr/>
        </p:nvSpPr>
        <p:spPr>
          <a:xfrm>
            <a:off x="88062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7" name="Teardrop 3"/>
          <p:cNvSpPr/>
          <p:nvPr/>
        </p:nvSpPr>
        <p:spPr>
          <a:xfrm rot="5400000" flipH="1" flipV="1">
            <a:off x="728531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28" name="Oval 1627"/>
          <p:cNvSpPr/>
          <p:nvPr/>
        </p:nvSpPr>
        <p:spPr>
          <a:xfrm>
            <a:off x="796337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9" name="Teardrop 3"/>
          <p:cNvSpPr/>
          <p:nvPr/>
        </p:nvSpPr>
        <p:spPr>
          <a:xfrm rot="5400000" flipH="1" flipV="1">
            <a:off x="98129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0" name="Oval 1629"/>
          <p:cNvSpPr/>
          <p:nvPr/>
        </p:nvSpPr>
        <p:spPr>
          <a:xfrm>
            <a:off x="104920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31" name="Teardrop 3"/>
          <p:cNvSpPr/>
          <p:nvPr/>
        </p:nvSpPr>
        <p:spPr>
          <a:xfrm rot="5400000" flipH="1" flipV="1">
            <a:off x="89703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2" name="Oval 1631"/>
          <p:cNvSpPr/>
          <p:nvPr/>
        </p:nvSpPr>
        <p:spPr>
          <a:xfrm>
            <a:off x="96491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33" name="Teardrop 3"/>
          <p:cNvSpPr/>
          <p:nvPr/>
        </p:nvSpPr>
        <p:spPr>
          <a:xfrm rot="5400000" flipH="1" flipV="1">
            <a:off x="11498011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4" name="Teardrop 3"/>
          <p:cNvSpPr/>
          <p:nvPr/>
        </p:nvSpPr>
        <p:spPr>
          <a:xfrm rot="5400000" flipH="1" flipV="1">
            <a:off x="106554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5" name="Oval 1634"/>
          <p:cNvSpPr/>
          <p:nvPr/>
        </p:nvSpPr>
        <p:spPr>
          <a:xfrm>
            <a:off x="113348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36" name="Teardrop 3"/>
          <p:cNvSpPr/>
          <p:nvPr/>
        </p:nvSpPr>
        <p:spPr>
          <a:xfrm rot="5400000" flipH="1" flipV="1">
            <a:off x="5449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7" name="Oval 1636"/>
          <p:cNvSpPr/>
          <p:nvPr/>
        </p:nvSpPr>
        <p:spPr>
          <a:xfrm>
            <a:off x="66645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8" name="Oval 167"/>
          <p:cNvSpPr/>
          <p:nvPr/>
        </p:nvSpPr>
        <p:spPr>
          <a:xfrm>
            <a:off x="0" y="331699"/>
            <a:ext cx="93942" cy="4240302"/>
          </a:xfrm>
          <a:custGeom>
            <a:avLst/>
            <a:gdLst/>
            <a:ahLst/>
            <a:cxnLst/>
            <a:rect l="l" t="t" r="r" b="b"/>
            <a:pathLst>
              <a:path w="93942" h="4240302">
                <a:moveTo>
                  <a:pt x="9066" y="4229620"/>
                </a:moveTo>
                <a:cubicBezTo>
                  <a:pt x="23324" y="4229620"/>
                  <a:pt x="36761" y="4233136"/>
                  <a:pt x="48054" y="4240302"/>
                </a:cubicBezTo>
                <a:lnTo>
                  <a:pt x="0" y="4240302"/>
                </a:lnTo>
                <a:lnTo>
                  <a:pt x="0" y="4231451"/>
                </a:lnTo>
                <a:cubicBezTo>
                  <a:pt x="2881" y="4229788"/>
                  <a:pt x="5954" y="4229620"/>
                  <a:pt x="9066" y="4229620"/>
                </a:cubicBezTo>
                <a:close/>
                <a:moveTo>
                  <a:pt x="9066" y="3380947"/>
                </a:moveTo>
                <a:cubicBezTo>
                  <a:pt x="55942" y="3380947"/>
                  <a:pt x="93942" y="3418947"/>
                  <a:pt x="93942" y="3465822"/>
                </a:cubicBezTo>
                <a:cubicBezTo>
                  <a:pt x="93942" y="3512697"/>
                  <a:pt x="55942" y="3550697"/>
                  <a:pt x="9066" y="3550697"/>
                </a:cubicBezTo>
                <a:lnTo>
                  <a:pt x="0" y="3548867"/>
                </a:lnTo>
                <a:lnTo>
                  <a:pt x="0" y="3382777"/>
                </a:lnTo>
                <a:cubicBezTo>
                  <a:pt x="2881" y="3381115"/>
                  <a:pt x="5954" y="3380947"/>
                  <a:pt x="9066" y="3380947"/>
                </a:cubicBezTo>
                <a:close/>
                <a:moveTo>
                  <a:pt x="9066" y="2536768"/>
                </a:moveTo>
                <a:cubicBezTo>
                  <a:pt x="55942" y="2536768"/>
                  <a:pt x="93942" y="2574768"/>
                  <a:pt x="93942" y="2621643"/>
                </a:cubicBezTo>
                <a:cubicBezTo>
                  <a:pt x="93942" y="2668518"/>
                  <a:pt x="55942" y="2706518"/>
                  <a:pt x="9066" y="2706518"/>
                </a:cubicBezTo>
                <a:lnTo>
                  <a:pt x="0" y="2704688"/>
                </a:lnTo>
                <a:lnTo>
                  <a:pt x="0" y="2538598"/>
                </a:lnTo>
                <a:cubicBezTo>
                  <a:pt x="2881" y="2536936"/>
                  <a:pt x="5954" y="2536768"/>
                  <a:pt x="9066" y="2536768"/>
                </a:cubicBezTo>
                <a:close/>
                <a:moveTo>
                  <a:pt x="9066" y="1688095"/>
                </a:moveTo>
                <a:cubicBezTo>
                  <a:pt x="55942" y="1688095"/>
                  <a:pt x="93942" y="1726095"/>
                  <a:pt x="93942" y="1772970"/>
                </a:cubicBezTo>
                <a:cubicBezTo>
                  <a:pt x="93942" y="1819845"/>
                  <a:pt x="55942" y="1857845"/>
                  <a:pt x="9066" y="1857845"/>
                </a:cubicBezTo>
                <a:lnTo>
                  <a:pt x="0" y="1856015"/>
                </a:lnTo>
                <a:lnTo>
                  <a:pt x="0" y="1689925"/>
                </a:lnTo>
                <a:cubicBezTo>
                  <a:pt x="2881" y="1688263"/>
                  <a:pt x="5954" y="1688095"/>
                  <a:pt x="9066" y="1688095"/>
                </a:cubicBezTo>
                <a:close/>
                <a:moveTo>
                  <a:pt x="9066" y="845498"/>
                </a:moveTo>
                <a:cubicBezTo>
                  <a:pt x="55942" y="845498"/>
                  <a:pt x="93942" y="883498"/>
                  <a:pt x="93942" y="930373"/>
                </a:cubicBezTo>
                <a:cubicBezTo>
                  <a:pt x="93942" y="977248"/>
                  <a:pt x="55942" y="1015248"/>
                  <a:pt x="9066" y="1015248"/>
                </a:cubicBezTo>
                <a:lnTo>
                  <a:pt x="0" y="1013418"/>
                </a:lnTo>
                <a:lnTo>
                  <a:pt x="0" y="847328"/>
                </a:lnTo>
                <a:cubicBezTo>
                  <a:pt x="2881" y="845666"/>
                  <a:pt x="5954" y="845498"/>
                  <a:pt x="9066" y="845498"/>
                </a:cubicBezTo>
                <a:close/>
                <a:moveTo>
                  <a:pt x="9066" y="0"/>
                </a:moveTo>
                <a:cubicBezTo>
                  <a:pt x="55942" y="0"/>
                  <a:pt x="93942" y="38000"/>
                  <a:pt x="93942" y="84875"/>
                </a:cubicBezTo>
                <a:cubicBezTo>
                  <a:pt x="93942" y="131750"/>
                  <a:pt x="55942" y="169750"/>
                  <a:pt x="9066" y="169750"/>
                </a:cubicBezTo>
                <a:lnTo>
                  <a:pt x="0" y="167920"/>
                </a:lnTo>
                <a:lnTo>
                  <a:pt x="0" y="1830"/>
                </a:lnTo>
                <a:cubicBezTo>
                  <a:pt x="2881" y="167"/>
                  <a:pt x="5954" y="0"/>
                  <a:pt x="906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9" name="Oval 1638"/>
          <p:cNvSpPr/>
          <p:nvPr/>
        </p:nvSpPr>
        <p:spPr>
          <a:xfrm>
            <a:off x="7667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0" name="Oval 1639"/>
          <p:cNvSpPr/>
          <p:nvPr/>
        </p:nvSpPr>
        <p:spPr>
          <a:xfrm>
            <a:off x="16092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1" name="Oval 1640"/>
          <p:cNvSpPr/>
          <p:nvPr/>
        </p:nvSpPr>
        <p:spPr>
          <a:xfrm>
            <a:off x="24518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2" name="Oval 1641"/>
          <p:cNvSpPr/>
          <p:nvPr/>
        </p:nvSpPr>
        <p:spPr>
          <a:xfrm>
            <a:off x="329435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3" name="Oval 1642"/>
          <p:cNvSpPr/>
          <p:nvPr/>
        </p:nvSpPr>
        <p:spPr>
          <a:xfrm>
            <a:off x="413689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4" name="Oval 1643"/>
          <p:cNvSpPr/>
          <p:nvPr/>
        </p:nvSpPr>
        <p:spPr>
          <a:xfrm>
            <a:off x="49794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5" name="Oval 1644"/>
          <p:cNvSpPr/>
          <p:nvPr/>
        </p:nvSpPr>
        <p:spPr>
          <a:xfrm>
            <a:off x="58219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6" name="Oval 1645"/>
          <p:cNvSpPr/>
          <p:nvPr/>
        </p:nvSpPr>
        <p:spPr>
          <a:xfrm>
            <a:off x="834959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7" name="Oval 1646"/>
          <p:cNvSpPr/>
          <p:nvPr/>
        </p:nvSpPr>
        <p:spPr>
          <a:xfrm>
            <a:off x="750705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8" name="Oval 1647"/>
          <p:cNvSpPr/>
          <p:nvPr/>
        </p:nvSpPr>
        <p:spPr>
          <a:xfrm>
            <a:off x="100346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9" name="Oval 1648"/>
          <p:cNvSpPr/>
          <p:nvPr/>
        </p:nvSpPr>
        <p:spPr>
          <a:xfrm>
            <a:off x="91921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0" name="Oval 1649"/>
          <p:cNvSpPr/>
          <p:nvPr/>
        </p:nvSpPr>
        <p:spPr>
          <a:xfrm>
            <a:off x="11719750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1" name="Oval 1650"/>
          <p:cNvSpPr/>
          <p:nvPr/>
        </p:nvSpPr>
        <p:spPr>
          <a:xfrm>
            <a:off x="108772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2" name="Teardrop 3"/>
          <p:cNvSpPr/>
          <p:nvPr/>
        </p:nvSpPr>
        <p:spPr>
          <a:xfrm rot="5400000" flipH="1" flipV="1">
            <a:off x="60211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3" name="Teardrop 3"/>
          <p:cNvSpPr/>
          <p:nvPr/>
        </p:nvSpPr>
        <p:spPr>
          <a:xfrm rot="5400000" flipH="1" flipV="1">
            <a:off x="9659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4" name="Teardrop 3"/>
          <p:cNvSpPr/>
          <p:nvPr/>
        </p:nvSpPr>
        <p:spPr>
          <a:xfrm rot="5400000" flipH="1" flipV="1">
            <a:off x="18084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5" name="Teardrop 3"/>
          <p:cNvSpPr/>
          <p:nvPr/>
        </p:nvSpPr>
        <p:spPr>
          <a:xfrm rot="5400000" flipH="1" flipV="1">
            <a:off x="265102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6" name="Teardrop 3"/>
          <p:cNvSpPr/>
          <p:nvPr/>
        </p:nvSpPr>
        <p:spPr>
          <a:xfrm rot="5400000" flipH="1" flipV="1">
            <a:off x="349356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7" name="Teardrop 3"/>
          <p:cNvSpPr/>
          <p:nvPr/>
        </p:nvSpPr>
        <p:spPr>
          <a:xfrm rot="5400000" flipH="1" flipV="1">
            <a:off x="43361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8" name="Teardrop 3"/>
          <p:cNvSpPr/>
          <p:nvPr/>
        </p:nvSpPr>
        <p:spPr>
          <a:xfrm rot="5400000" flipH="1" flipV="1">
            <a:off x="51786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9" name="Teardrop 3"/>
          <p:cNvSpPr/>
          <p:nvPr/>
        </p:nvSpPr>
        <p:spPr>
          <a:xfrm rot="5400000" flipH="1" flipV="1">
            <a:off x="770626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0" name="Teardrop 3"/>
          <p:cNvSpPr/>
          <p:nvPr/>
        </p:nvSpPr>
        <p:spPr>
          <a:xfrm rot="5400000" flipH="1" flipV="1">
            <a:off x="686372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1" name="Teardrop 3"/>
          <p:cNvSpPr/>
          <p:nvPr/>
        </p:nvSpPr>
        <p:spPr>
          <a:xfrm rot="5400000" flipH="1" flipV="1">
            <a:off x="93913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2" name="Teardrop 3"/>
          <p:cNvSpPr/>
          <p:nvPr/>
        </p:nvSpPr>
        <p:spPr>
          <a:xfrm rot="5400000" flipH="1" flipV="1">
            <a:off x="85488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3" name="Teardrop 3"/>
          <p:cNvSpPr/>
          <p:nvPr/>
        </p:nvSpPr>
        <p:spPr>
          <a:xfrm rot="5400000" flipH="1" flipV="1">
            <a:off x="11076421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4" name="Teardrop 3"/>
          <p:cNvSpPr/>
          <p:nvPr/>
        </p:nvSpPr>
        <p:spPr>
          <a:xfrm rot="5400000" flipH="1" flipV="1">
            <a:off x="102338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5" name="Teardrop 3"/>
          <p:cNvSpPr/>
          <p:nvPr/>
        </p:nvSpPr>
        <p:spPr>
          <a:xfrm rot="5400000" flipH="1" flipV="1">
            <a:off x="1234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6" name="Teardrop 3"/>
          <p:cNvSpPr/>
          <p:nvPr/>
        </p:nvSpPr>
        <p:spPr>
          <a:xfrm rot="5400000" flipH="1" flipV="1">
            <a:off x="11760003" y="685578"/>
            <a:ext cx="595780" cy="268215"/>
          </a:xfrm>
          <a:custGeom>
            <a:avLst/>
            <a:gdLst/>
            <a:ahLst/>
            <a:cxnLst/>
            <a:rect l="l" t="t" r="r" b="b"/>
            <a:pathLst>
              <a:path w="595780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1" y="73244"/>
                  <a:pt x="354103" y="113792"/>
                  <a:pt x="354103" y="163811"/>
                </a:cubicBezTo>
                <a:cubicBezTo>
                  <a:pt x="354469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0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0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7" name="Oval 1666"/>
          <p:cNvSpPr/>
          <p:nvPr/>
        </p:nvSpPr>
        <p:spPr>
          <a:xfrm>
            <a:off x="70866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8" name="Oval 1667"/>
          <p:cNvSpPr/>
          <p:nvPr/>
        </p:nvSpPr>
        <p:spPr>
          <a:xfrm>
            <a:off x="3463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9" name="Oval 1668"/>
          <p:cNvSpPr/>
          <p:nvPr/>
        </p:nvSpPr>
        <p:spPr>
          <a:xfrm>
            <a:off x="11888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0" name="Oval 1669"/>
          <p:cNvSpPr/>
          <p:nvPr/>
        </p:nvSpPr>
        <p:spPr>
          <a:xfrm>
            <a:off x="20314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1" name="Oval 1670"/>
          <p:cNvSpPr/>
          <p:nvPr/>
        </p:nvSpPr>
        <p:spPr>
          <a:xfrm>
            <a:off x="28739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2" name="Oval 1671"/>
          <p:cNvSpPr/>
          <p:nvPr/>
        </p:nvSpPr>
        <p:spPr>
          <a:xfrm>
            <a:off x="371649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3" name="Oval 1672"/>
          <p:cNvSpPr/>
          <p:nvPr/>
        </p:nvSpPr>
        <p:spPr>
          <a:xfrm>
            <a:off x="45590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4" name="Oval 1673"/>
          <p:cNvSpPr/>
          <p:nvPr/>
        </p:nvSpPr>
        <p:spPr>
          <a:xfrm>
            <a:off x="54015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5" name="Oval 1674"/>
          <p:cNvSpPr/>
          <p:nvPr/>
        </p:nvSpPr>
        <p:spPr>
          <a:xfrm>
            <a:off x="62441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6" name="Oval 1675"/>
          <p:cNvSpPr/>
          <p:nvPr/>
        </p:nvSpPr>
        <p:spPr>
          <a:xfrm>
            <a:off x="87717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7" name="Oval 1676"/>
          <p:cNvSpPr/>
          <p:nvPr/>
        </p:nvSpPr>
        <p:spPr>
          <a:xfrm>
            <a:off x="792919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8" name="Oval 1677"/>
          <p:cNvSpPr/>
          <p:nvPr/>
        </p:nvSpPr>
        <p:spPr>
          <a:xfrm>
            <a:off x="104568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9" name="Oval 1678"/>
          <p:cNvSpPr/>
          <p:nvPr/>
        </p:nvSpPr>
        <p:spPr>
          <a:xfrm>
            <a:off x="96142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0" name="Oval 860"/>
          <p:cNvSpPr/>
          <p:nvPr/>
        </p:nvSpPr>
        <p:spPr>
          <a:xfrm>
            <a:off x="12141892" y="758852"/>
            <a:ext cx="50109" cy="3538433"/>
          </a:xfrm>
          <a:custGeom>
            <a:avLst/>
            <a:gdLst/>
            <a:ahLst/>
            <a:cxnLst/>
            <a:rect l="l" t="t" r="r" b="b"/>
            <a:pathLst>
              <a:path w="50109" h="3538433">
                <a:moveTo>
                  <a:pt x="50109" y="3384355"/>
                </a:moveTo>
                <a:lnTo>
                  <a:pt x="50109" y="3538433"/>
                </a:lnTo>
                <a:cubicBezTo>
                  <a:pt x="20497" y="3525461"/>
                  <a:pt x="0" y="3495821"/>
                  <a:pt x="0" y="3461394"/>
                </a:cubicBezTo>
                <a:cubicBezTo>
                  <a:pt x="0" y="3426967"/>
                  <a:pt x="20497" y="3397327"/>
                  <a:pt x="50109" y="3384355"/>
                </a:cubicBezTo>
                <a:close/>
                <a:moveTo>
                  <a:pt x="50109" y="2538350"/>
                </a:moveTo>
                <a:lnTo>
                  <a:pt x="50109" y="2692428"/>
                </a:lnTo>
                <a:cubicBezTo>
                  <a:pt x="20497" y="2679456"/>
                  <a:pt x="0" y="2649816"/>
                  <a:pt x="0" y="2615389"/>
                </a:cubicBezTo>
                <a:cubicBezTo>
                  <a:pt x="0" y="2580962"/>
                  <a:pt x="20497" y="2551322"/>
                  <a:pt x="50109" y="2538350"/>
                </a:cubicBezTo>
                <a:close/>
                <a:moveTo>
                  <a:pt x="50109" y="1688095"/>
                </a:moveTo>
                <a:lnTo>
                  <a:pt x="50109" y="1842173"/>
                </a:lnTo>
                <a:cubicBezTo>
                  <a:pt x="20497" y="1829201"/>
                  <a:pt x="0" y="1799561"/>
                  <a:pt x="0" y="1765134"/>
                </a:cubicBezTo>
                <a:cubicBezTo>
                  <a:pt x="0" y="1730707"/>
                  <a:pt x="20497" y="1701067"/>
                  <a:pt x="50109" y="1688095"/>
                </a:cubicBezTo>
                <a:close/>
                <a:moveTo>
                  <a:pt x="50109" y="845498"/>
                </a:moveTo>
                <a:lnTo>
                  <a:pt x="50109" y="999576"/>
                </a:lnTo>
                <a:cubicBezTo>
                  <a:pt x="20497" y="986604"/>
                  <a:pt x="0" y="956964"/>
                  <a:pt x="0" y="922537"/>
                </a:cubicBezTo>
                <a:cubicBezTo>
                  <a:pt x="0" y="888110"/>
                  <a:pt x="20497" y="858470"/>
                  <a:pt x="50109" y="845498"/>
                </a:cubicBezTo>
                <a:close/>
                <a:moveTo>
                  <a:pt x="50109" y="0"/>
                </a:moveTo>
                <a:lnTo>
                  <a:pt x="50109" y="154078"/>
                </a:lnTo>
                <a:cubicBezTo>
                  <a:pt x="20497" y="141106"/>
                  <a:pt x="0" y="111466"/>
                  <a:pt x="0" y="77039"/>
                </a:cubicBezTo>
                <a:cubicBezTo>
                  <a:pt x="0" y="42612"/>
                  <a:pt x="20497" y="12972"/>
                  <a:pt x="50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1" name="Oval 1680"/>
          <p:cNvSpPr/>
          <p:nvPr/>
        </p:nvSpPr>
        <p:spPr>
          <a:xfrm>
            <a:off x="112993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2" name="Teardrop 3"/>
          <p:cNvSpPr/>
          <p:nvPr/>
        </p:nvSpPr>
        <p:spPr>
          <a:xfrm rot="5400000" flipH="1" flipV="1">
            <a:off x="61740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3" name="Teardrop 3"/>
          <p:cNvSpPr/>
          <p:nvPr/>
        </p:nvSpPr>
        <p:spPr>
          <a:xfrm rot="5400000" flipH="1" flipV="1">
            <a:off x="11187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4" name="Teardrop 3"/>
          <p:cNvSpPr/>
          <p:nvPr/>
        </p:nvSpPr>
        <p:spPr>
          <a:xfrm rot="5400000" flipH="1" flipV="1">
            <a:off x="19613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90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5" name="Teardrop 3"/>
          <p:cNvSpPr/>
          <p:nvPr/>
        </p:nvSpPr>
        <p:spPr>
          <a:xfrm rot="5400000" flipH="1" flipV="1">
            <a:off x="280385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8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6" name="Teardrop 3"/>
          <p:cNvSpPr/>
          <p:nvPr/>
        </p:nvSpPr>
        <p:spPr>
          <a:xfrm rot="5400000" flipH="1" flipV="1">
            <a:off x="364639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8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7" name="Teardrop 3"/>
          <p:cNvSpPr/>
          <p:nvPr/>
        </p:nvSpPr>
        <p:spPr>
          <a:xfrm rot="5400000" flipH="1" flipV="1">
            <a:off x="44889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8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8" name="Teardrop 3"/>
          <p:cNvSpPr/>
          <p:nvPr/>
        </p:nvSpPr>
        <p:spPr>
          <a:xfrm rot="5400000" flipH="1" flipV="1">
            <a:off x="53314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9" name="Teardrop 3"/>
          <p:cNvSpPr/>
          <p:nvPr/>
        </p:nvSpPr>
        <p:spPr>
          <a:xfrm rot="5400000" flipH="1" flipV="1">
            <a:off x="785909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8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0" name="Teardrop 3"/>
          <p:cNvSpPr/>
          <p:nvPr/>
        </p:nvSpPr>
        <p:spPr>
          <a:xfrm rot="5400000" flipH="1" flipV="1">
            <a:off x="701655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1" name="Teardrop 3"/>
          <p:cNvSpPr/>
          <p:nvPr/>
        </p:nvSpPr>
        <p:spPr>
          <a:xfrm rot="5400000" flipH="1" flipV="1">
            <a:off x="95441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90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2" name="Teardrop 3"/>
          <p:cNvSpPr/>
          <p:nvPr/>
        </p:nvSpPr>
        <p:spPr>
          <a:xfrm rot="5400000" flipH="1" flipV="1">
            <a:off x="87016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3" name="Teardrop 3"/>
          <p:cNvSpPr/>
          <p:nvPr/>
        </p:nvSpPr>
        <p:spPr>
          <a:xfrm rot="5400000" flipH="1" flipV="1">
            <a:off x="11229252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4" name="Teardrop 3"/>
          <p:cNvSpPr/>
          <p:nvPr/>
        </p:nvSpPr>
        <p:spPr>
          <a:xfrm rot="5400000" flipH="1" flipV="1">
            <a:off x="103867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5" name="Teardrop 3"/>
          <p:cNvSpPr/>
          <p:nvPr/>
        </p:nvSpPr>
        <p:spPr>
          <a:xfrm rot="5400000" flipH="1" flipV="1">
            <a:off x="2762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8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2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6" name="Teardrop 3"/>
          <p:cNvSpPr/>
          <p:nvPr/>
        </p:nvSpPr>
        <p:spPr>
          <a:xfrm rot="5400000" flipH="1" flipV="1">
            <a:off x="11908617" y="4923"/>
            <a:ext cx="298552" cy="268215"/>
          </a:xfrm>
          <a:custGeom>
            <a:avLst/>
            <a:gdLst/>
            <a:ahLst/>
            <a:cxnLst/>
            <a:rect l="l" t="t" r="r" b="b"/>
            <a:pathLst>
              <a:path w="298552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298552" y="138"/>
                </a:moveTo>
                <a:lnTo>
                  <a:pt x="298552" y="11636"/>
                </a:lnTo>
                <a:cubicBezTo>
                  <a:pt x="298344" y="11511"/>
                  <a:pt x="298133" y="11506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4" y="189232"/>
                  <a:pt x="256525" y="205210"/>
                  <a:pt x="272877" y="215167"/>
                </a:cubicBezTo>
                <a:lnTo>
                  <a:pt x="298552" y="215277"/>
                </a:lnTo>
                <a:lnTo>
                  <a:pt x="298552" y="221928"/>
                </a:lnTo>
                <a:cubicBezTo>
                  <a:pt x="276711" y="221632"/>
                  <a:pt x="254816" y="229876"/>
                  <a:pt x="238146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0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29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7" name="Oval 881"/>
          <p:cNvSpPr/>
          <p:nvPr/>
        </p:nvSpPr>
        <p:spPr>
          <a:xfrm>
            <a:off x="346332" y="-10245"/>
            <a:ext cx="169752" cy="84875"/>
          </a:xfrm>
          <a:custGeom>
            <a:avLst/>
            <a:gdLst/>
            <a:ahLst/>
            <a:cxnLst/>
            <a:rect l="l" t="t" r="r" b="b"/>
            <a:pathLst>
              <a:path w="169752" h="84875"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8" name="Oval 882"/>
          <p:cNvSpPr/>
          <p:nvPr/>
        </p:nvSpPr>
        <p:spPr>
          <a:xfrm>
            <a:off x="1188872" y="-10245"/>
            <a:ext cx="169752" cy="84875"/>
          </a:xfrm>
          <a:custGeom>
            <a:avLst/>
            <a:gdLst/>
            <a:ahLst/>
            <a:cxnLst/>
            <a:rect l="l" t="t" r="r" b="b"/>
            <a:pathLst>
              <a:path w="169752" h="84875"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9" name="Oval 883"/>
          <p:cNvSpPr/>
          <p:nvPr/>
        </p:nvSpPr>
        <p:spPr>
          <a:xfrm>
            <a:off x="2031413" y="-10245"/>
            <a:ext cx="10160587" cy="84875"/>
          </a:xfrm>
          <a:custGeom>
            <a:avLst/>
            <a:gdLst/>
            <a:ahLst/>
            <a:cxnLst/>
            <a:rect l="l" t="t" r="r" b="b"/>
            <a:pathLst>
              <a:path w="10160587" h="84875">
                <a:moveTo>
                  <a:pt x="10110479" y="0"/>
                </a:moveTo>
                <a:lnTo>
                  <a:pt x="10160587" y="0"/>
                </a:lnTo>
                <a:lnTo>
                  <a:pt x="10160587" y="77038"/>
                </a:lnTo>
                <a:cubicBezTo>
                  <a:pt x="10130976" y="64066"/>
                  <a:pt x="10110479" y="34427"/>
                  <a:pt x="10110479" y="0"/>
                </a:cubicBezTo>
                <a:close/>
                <a:moveTo>
                  <a:pt x="9267940" y="0"/>
                </a:moveTo>
                <a:lnTo>
                  <a:pt x="9437692" y="0"/>
                </a:lnTo>
                <a:cubicBezTo>
                  <a:pt x="9437692" y="46875"/>
                  <a:pt x="9399692" y="84875"/>
                  <a:pt x="9352816" y="84875"/>
                </a:cubicBezTo>
                <a:cubicBezTo>
                  <a:pt x="9305940" y="84875"/>
                  <a:pt x="9267940" y="46875"/>
                  <a:pt x="9267940" y="0"/>
                </a:cubicBezTo>
                <a:close/>
                <a:moveTo>
                  <a:pt x="8425400" y="0"/>
                </a:moveTo>
                <a:lnTo>
                  <a:pt x="8595152" y="0"/>
                </a:lnTo>
                <a:cubicBezTo>
                  <a:pt x="8595152" y="46875"/>
                  <a:pt x="8557152" y="84875"/>
                  <a:pt x="8510276" y="84875"/>
                </a:cubicBezTo>
                <a:cubicBezTo>
                  <a:pt x="8463400" y="84875"/>
                  <a:pt x="8425400" y="46875"/>
                  <a:pt x="8425400" y="0"/>
                </a:cubicBezTo>
                <a:close/>
                <a:moveTo>
                  <a:pt x="7582860" y="0"/>
                </a:moveTo>
                <a:lnTo>
                  <a:pt x="7752612" y="0"/>
                </a:lnTo>
                <a:cubicBezTo>
                  <a:pt x="7752612" y="46875"/>
                  <a:pt x="7714612" y="84875"/>
                  <a:pt x="7667736" y="84875"/>
                </a:cubicBezTo>
                <a:cubicBezTo>
                  <a:pt x="7620860" y="84875"/>
                  <a:pt x="7582860" y="46875"/>
                  <a:pt x="7582860" y="0"/>
                </a:cubicBezTo>
                <a:close/>
                <a:moveTo>
                  <a:pt x="6740320" y="0"/>
                </a:moveTo>
                <a:lnTo>
                  <a:pt x="6910072" y="0"/>
                </a:lnTo>
                <a:cubicBezTo>
                  <a:pt x="6910072" y="46875"/>
                  <a:pt x="6872072" y="84875"/>
                  <a:pt x="6825196" y="84875"/>
                </a:cubicBezTo>
                <a:cubicBezTo>
                  <a:pt x="6778320" y="84875"/>
                  <a:pt x="6740320" y="46875"/>
                  <a:pt x="6740320" y="0"/>
                </a:cubicBezTo>
                <a:close/>
                <a:moveTo>
                  <a:pt x="5897780" y="0"/>
                </a:moveTo>
                <a:lnTo>
                  <a:pt x="6067532" y="0"/>
                </a:lnTo>
                <a:cubicBezTo>
                  <a:pt x="6067532" y="46875"/>
                  <a:pt x="6029532" y="84875"/>
                  <a:pt x="5982656" y="84875"/>
                </a:cubicBezTo>
                <a:cubicBezTo>
                  <a:pt x="5935780" y="84875"/>
                  <a:pt x="5897780" y="46875"/>
                  <a:pt x="5897780" y="0"/>
                </a:cubicBezTo>
                <a:close/>
                <a:moveTo>
                  <a:pt x="5055240" y="0"/>
                </a:moveTo>
                <a:lnTo>
                  <a:pt x="5224992" y="0"/>
                </a:lnTo>
                <a:cubicBezTo>
                  <a:pt x="5224992" y="46875"/>
                  <a:pt x="5186992" y="84875"/>
                  <a:pt x="5140116" y="84875"/>
                </a:cubicBezTo>
                <a:cubicBezTo>
                  <a:pt x="5093240" y="84875"/>
                  <a:pt x="5055240" y="46875"/>
                  <a:pt x="5055240" y="0"/>
                </a:cubicBezTo>
                <a:close/>
                <a:moveTo>
                  <a:pt x="4212700" y="0"/>
                </a:moveTo>
                <a:lnTo>
                  <a:pt x="4382452" y="0"/>
                </a:lnTo>
                <a:cubicBezTo>
                  <a:pt x="4382452" y="46875"/>
                  <a:pt x="4344452" y="84875"/>
                  <a:pt x="4297576" y="84875"/>
                </a:cubicBezTo>
                <a:cubicBezTo>
                  <a:pt x="4250700" y="84875"/>
                  <a:pt x="4212700" y="46875"/>
                  <a:pt x="4212700" y="0"/>
                </a:cubicBezTo>
                <a:close/>
                <a:moveTo>
                  <a:pt x="3370160" y="0"/>
                </a:moveTo>
                <a:lnTo>
                  <a:pt x="3539912" y="0"/>
                </a:lnTo>
                <a:cubicBezTo>
                  <a:pt x="3539912" y="46875"/>
                  <a:pt x="3501912" y="84875"/>
                  <a:pt x="3455036" y="84875"/>
                </a:cubicBezTo>
                <a:cubicBezTo>
                  <a:pt x="3408160" y="84875"/>
                  <a:pt x="3370160" y="46875"/>
                  <a:pt x="3370160" y="0"/>
                </a:cubicBezTo>
                <a:close/>
                <a:moveTo>
                  <a:pt x="2527620" y="0"/>
                </a:moveTo>
                <a:lnTo>
                  <a:pt x="2697372" y="0"/>
                </a:lnTo>
                <a:cubicBezTo>
                  <a:pt x="2697372" y="46875"/>
                  <a:pt x="2659372" y="84875"/>
                  <a:pt x="2612496" y="84875"/>
                </a:cubicBezTo>
                <a:cubicBezTo>
                  <a:pt x="2565620" y="84875"/>
                  <a:pt x="2527620" y="46875"/>
                  <a:pt x="2527620" y="0"/>
                </a:cubicBezTo>
                <a:close/>
                <a:moveTo>
                  <a:pt x="1685080" y="0"/>
                </a:moveTo>
                <a:lnTo>
                  <a:pt x="1854832" y="0"/>
                </a:lnTo>
                <a:cubicBezTo>
                  <a:pt x="1854832" y="46875"/>
                  <a:pt x="1816832" y="84875"/>
                  <a:pt x="1769956" y="84875"/>
                </a:cubicBezTo>
                <a:cubicBezTo>
                  <a:pt x="1723080" y="84875"/>
                  <a:pt x="1685080" y="46875"/>
                  <a:pt x="1685080" y="0"/>
                </a:cubicBezTo>
                <a:close/>
                <a:moveTo>
                  <a:pt x="842540" y="0"/>
                </a:moveTo>
                <a:lnTo>
                  <a:pt x="1012292" y="0"/>
                </a:lnTo>
                <a:cubicBezTo>
                  <a:pt x="1012292" y="46875"/>
                  <a:pt x="974292" y="84875"/>
                  <a:pt x="927416" y="84875"/>
                </a:cubicBezTo>
                <a:cubicBezTo>
                  <a:pt x="880540" y="84875"/>
                  <a:pt x="842540" y="46875"/>
                  <a:pt x="842540" y="0"/>
                </a:cubicBezTo>
                <a:close/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0" name="Teardrop 3"/>
          <p:cNvSpPr/>
          <p:nvPr/>
        </p:nvSpPr>
        <p:spPr>
          <a:xfrm rot="5400000" flipH="1" flipV="1">
            <a:off x="64427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1" name="Oval 1700"/>
          <p:cNvSpPr/>
          <p:nvPr/>
        </p:nvSpPr>
        <p:spPr>
          <a:xfrm>
            <a:off x="71204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02" name="Teardrop 3"/>
          <p:cNvSpPr/>
          <p:nvPr/>
        </p:nvSpPr>
        <p:spPr>
          <a:xfrm rot="5400000" flipH="1" flipV="1">
            <a:off x="-148774" y="1103813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7" y="294285"/>
                  <a:pt x="284136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39" y="207247"/>
                  <a:pt x="61434" y="182497"/>
                  <a:pt x="61434" y="155247"/>
                </a:cubicBezTo>
                <a:cubicBezTo>
                  <a:pt x="61434" y="136673"/>
                  <a:pt x="66407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89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6" y="0"/>
                </a:lnTo>
                <a:cubicBezTo>
                  <a:pt x="219687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8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3" name="Oval 1702"/>
          <p:cNvSpPr/>
          <p:nvPr/>
        </p:nvSpPr>
        <p:spPr>
          <a:xfrm>
            <a:off x="3774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04" name="Teardrop 3"/>
          <p:cNvSpPr/>
          <p:nvPr/>
        </p:nvSpPr>
        <p:spPr>
          <a:xfrm rot="5400000" flipH="1" flipV="1">
            <a:off x="13875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5" name="Teardrop 3"/>
          <p:cNvSpPr/>
          <p:nvPr/>
        </p:nvSpPr>
        <p:spPr>
          <a:xfrm rot="5400000" flipH="1" flipV="1">
            <a:off x="22300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6" name="Teardrop 3"/>
          <p:cNvSpPr/>
          <p:nvPr/>
        </p:nvSpPr>
        <p:spPr>
          <a:xfrm rot="5400000" flipH="1" flipV="1">
            <a:off x="307261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7" name="Teardrop 3"/>
          <p:cNvSpPr/>
          <p:nvPr/>
        </p:nvSpPr>
        <p:spPr>
          <a:xfrm rot="5400000" flipH="1" flipV="1">
            <a:off x="391515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8" name="Teardrop 3"/>
          <p:cNvSpPr/>
          <p:nvPr/>
        </p:nvSpPr>
        <p:spPr>
          <a:xfrm rot="5400000" flipH="1" flipV="1">
            <a:off x="47576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9" name="Teardrop 3"/>
          <p:cNvSpPr/>
          <p:nvPr/>
        </p:nvSpPr>
        <p:spPr>
          <a:xfrm rot="5400000" flipH="1" flipV="1">
            <a:off x="56002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10" name="Oval 1709"/>
          <p:cNvSpPr/>
          <p:nvPr/>
        </p:nvSpPr>
        <p:spPr>
          <a:xfrm>
            <a:off x="12203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1" name="Oval 1710"/>
          <p:cNvSpPr/>
          <p:nvPr/>
        </p:nvSpPr>
        <p:spPr>
          <a:xfrm>
            <a:off x="20632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2" name="Oval 1711"/>
          <p:cNvSpPr/>
          <p:nvPr/>
        </p:nvSpPr>
        <p:spPr>
          <a:xfrm>
            <a:off x="29060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3" name="Oval 1712"/>
          <p:cNvSpPr/>
          <p:nvPr/>
        </p:nvSpPr>
        <p:spPr>
          <a:xfrm>
            <a:off x="374897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4" name="Oval 1713"/>
          <p:cNvSpPr/>
          <p:nvPr/>
        </p:nvSpPr>
        <p:spPr>
          <a:xfrm>
            <a:off x="45918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5" name="Oval 1714"/>
          <p:cNvSpPr/>
          <p:nvPr/>
        </p:nvSpPr>
        <p:spPr>
          <a:xfrm>
            <a:off x="54347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6" name="Oval 1715"/>
          <p:cNvSpPr/>
          <p:nvPr/>
        </p:nvSpPr>
        <p:spPr>
          <a:xfrm>
            <a:off x="62776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7" name="Teardrop 3"/>
          <p:cNvSpPr/>
          <p:nvPr/>
        </p:nvSpPr>
        <p:spPr>
          <a:xfrm rot="5400000" flipH="1" flipV="1">
            <a:off x="812785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18" name="Oval 1717"/>
          <p:cNvSpPr/>
          <p:nvPr/>
        </p:nvSpPr>
        <p:spPr>
          <a:xfrm>
            <a:off x="88062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9" name="Teardrop 3"/>
          <p:cNvSpPr/>
          <p:nvPr/>
        </p:nvSpPr>
        <p:spPr>
          <a:xfrm rot="5400000" flipH="1" flipV="1">
            <a:off x="728531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0" name="Oval 1719"/>
          <p:cNvSpPr/>
          <p:nvPr/>
        </p:nvSpPr>
        <p:spPr>
          <a:xfrm>
            <a:off x="796337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21" name="Teardrop 3"/>
          <p:cNvSpPr/>
          <p:nvPr/>
        </p:nvSpPr>
        <p:spPr>
          <a:xfrm rot="5400000" flipH="1" flipV="1">
            <a:off x="98129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2" name="Oval 1721"/>
          <p:cNvSpPr/>
          <p:nvPr/>
        </p:nvSpPr>
        <p:spPr>
          <a:xfrm>
            <a:off x="104920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23" name="Teardrop 3"/>
          <p:cNvSpPr/>
          <p:nvPr/>
        </p:nvSpPr>
        <p:spPr>
          <a:xfrm rot="5400000" flipH="1" flipV="1">
            <a:off x="89703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4" name="Oval 1723"/>
          <p:cNvSpPr/>
          <p:nvPr/>
        </p:nvSpPr>
        <p:spPr>
          <a:xfrm>
            <a:off x="96491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25" name="Teardrop 3"/>
          <p:cNvSpPr/>
          <p:nvPr/>
        </p:nvSpPr>
        <p:spPr>
          <a:xfrm rot="5400000" flipH="1" flipV="1">
            <a:off x="11498011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6" name="Teardrop 3"/>
          <p:cNvSpPr/>
          <p:nvPr/>
        </p:nvSpPr>
        <p:spPr>
          <a:xfrm rot="5400000" flipH="1" flipV="1">
            <a:off x="106554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7" name="Oval 1726"/>
          <p:cNvSpPr/>
          <p:nvPr/>
        </p:nvSpPr>
        <p:spPr>
          <a:xfrm>
            <a:off x="113348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28" name="Teardrop 3"/>
          <p:cNvSpPr/>
          <p:nvPr/>
        </p:nvSpPr>
        <p:spPr>
          <a:xfrm rot="5400000" flipH="1" flipV="1">
            <a:off x="5449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9" name="Oval 1728"/>
          <p:cNvSpPr/>
          <p:nvPr/>
        </p:nvSpPr>
        <p:spPr>
          <a:xfrm>
            <a:off x="66645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0" name="Oval 1729"/>
          <p:cNvSpPr/>
          <p:nvPr/>
        </p:nvSpPr>
        <p:spPr>
          <a:xfrm>
            <a:off x="7667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1" name="Oval 1730"/>
          <p:cNvSpPr/>
          <p:nvPr/>
        </p:nvSpPr>
        <p:spPr>
          <a:xfrm>
            <a:off x="16092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2" name="Oval 1731"/>
          <p:cNvSpPr/>
          <p:nvPr/>
        </p:nvSpPr>
        <p:spPr>
          <a:xfrm>
            <a:off x="24518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3" name="Oval 1732"/>
          <p:cNvSpPr/>
          <p:nvPr/>
        </p:nvSpPr>
        <p:spPr>
          <a:xfrm>
            <a:off x="329435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4" name="Oval 1733"/>
          <p:cNvSpPr/>
          <p:nvPr/>
        </p:nvSpPr>
        <p:spPr>
          <a:xfrm>
            <a:off x="413689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5" name="Oval 1734"/>
          <p:cNvSpPr/>
          <p:nvPr/>
        </p:nvSpPr>
        <p:spPr>
          <a:xfrm>
            <a:off x="49794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6" name="Oval 1735"/>
          <p:cNvSpPr/>
          <p:nvPr/>
        </p:nvSpPr>
        <p:spPr>
          <a:xfrm>
            <a:off x="58219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7" name="Oval 1736"/>
          <p:cNvSpPr/>
          <p:nvPr/>
        </p:nvSpPr>
        <p:spPr>
          <a:xfrm>
            <a:off x="834959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8" name="Oval 1737"/>
          <p:cNvSpPr/>
          <p:nvPr/>
        </p:nvSpPr>
        <p:spPr>
          <a:xfrm>
            <a:off x="750705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9" name="Oval 1738"/>
          <p:cNvSpPr/>
          <p:nvPr/>
        </p:nvSpPr>
        <p:spPr>
          <a:xfrm>
            <a:off x="100346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0" name="Oval 1739"/>
          <p:cNvSpPr/>
          <p:nvPr/>
        </p:nvSpPr>
        <p:spPr>
          <a:xfrm>
            <a:off x="91921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1" name="Oval 1740"/>
          <p:cNvSpPr/>
          <p:nvPr/>
        </p:nvSpPr>
        <p:spPr>
          <a:xfrm>
            <a:off x="11719750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2" name="Oval 1741"/>
          <p:cNvSpPr/>
          <p:nvPr/>
        </p:nvSpPr>
        <p:spPr>
          <a:xfrm>
            <a:off x="108772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3" name="Teardrop 3"/>
          <p:cNvSpPr/>
          <p:nvPr/>
        </p:nvSpPr>
        <p:spPr>
          <a:xfrm rot="5400000" flipH="1" flipV="1">
            <a:off x="60211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4" name="Teardrop 3"/>
          <p:cNvSpPr/>
          <p:nvPr/>
        </p:nvSpPr>
        <p:spPr>
          <a:xfrm rot="5400000" flipH="1" flipV="1">
            <a:off x="9659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5" name="Teardrop 3"/>
          <p:cNvSpPr/>
          <p:nvPr/>
        </p:nvSpPr>
        <p:spPr>
          <a:xfrm rot="5400000" flipH="1" flipV="1">
            <a:off x="18084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6" name="Teardrop 3"/>
          <p:cNvSpPr/>
          <p:nvPr/>
        </p:nvSpPr>
        <p:spPr>
          <a:xfrm rot="5400000" flipH="1" flipV="1">
            <a:off x="265102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7" name="Teardrop 3"/>
          <p:cNvSpPr/>
          <p:nvPr/>
        </p:nvSpPr>
        <p:spPr>
          <a:xfrm rot="5400000" flipH="1" flipV="1">
            <a:off x="349356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8" name="Teardrop 3"/>
          <p:cNvSpPr/>
          <p:nvPr/>
        </p:nvSpPr>
        <p:spPr>
          <a:xfrm rot="5400000" flipH="1" flipV="1">
            <a:off x="43361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9" name="Teardrop 3"/>
          <p:cNvSpPr/>
          <p:nvPr/>
        </p:nvSpPr>
        <p:spPr>
          <a:xfrm rot="5400000" flipH="1" flipV="1">
            <a:off x="51786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0" name="Teardrop 3"/>
          <p:cNvSpPr/>
          <p:nvPr/>
        </p:nvSpPr>
        <p:spPr>
          <a:xfrm rot="5400000" flipH="1" flipV="1">
            <a:off x="770626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1" name="Teardrop 3"/>
          <p:cNvSpPr/>
          <p:nvPr/>
        </p:nvSpPr>
        <p:spPr>
          <a:xfrm rot="5400000" flipH="1" flipV="1">
            <a:off x="686372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2" name="Teardrop 3"/>
          <p:cNvSpPr/>
          <p:nvPr/>
        </p:nvSpPr>
        <p:spPr>
          <a:xfrm rot="5400000" flipH="1" flipV="1">
            <a:off x="93913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3" name="Teardrop 3"/>
          <p:cNvSpPr/>
          <p:nvPr/>
        </p:nvSpPr>
        <p:spPr>
          <a:xfrm rot="5400000" flipH="1" flipV="1">
            <a:off x="85488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4" name="Teardrop 3"/>
          <p:cNvSpPr/>
          <p:nvPr/>
        </p:nvSpPr>
        <p:spPr>
          <a:xfrm rot="5400000" flipH="1" flipV="1">
            <a:off x="11076421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5" name="Teardrop 3"/>
          <p:cNvSpPr/>
          <p:nvPr/>
        </p:nvSpPr>
        <p:spPr>
          <a:xfrm rot="5400000" flipH="1" flipV="1">
            <a:off x="102338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6" name="Teardrop 3"/>
          <p:cNvSpPr/>
          <p:nvPr/>
        </p:nvSpPr>
        <p:spPr>
          <a:xfrm rot="5400000" flipH="1" flipV="1">
            <a:off x="1234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7" name="Teardrop 3"/>
          <p:cNvSpPr/>
          <p:nvPr/>
        </p:nvSpPr>
        <p:spPr>
          <a:xfrm rot="5400000" flipH="1" flipV="1">
            <a:off x="11760002" y="1531078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1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6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0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8" name="Oval 1757"/>
          <p:cNvSpPr/>
          <p:nvPr/>
        </p:nvSpPr>
        <p:spPr>
          <a:xfrm>
            <a:off x="70866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9" name="Oval 1758"/>
          <p:cNvSpPr/>
          <p:nvPr/>
        </p:nvSpPr>
        <p:spPr>
          <a:xfrm>
            <a:off x="3463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0" name="Oval 1759"/>
          <p:cNvSpPr/>
          <p:nvPr/>
        </p:nvSpPr>
        <p:spPr>
          <a:xfrm>
            <a:off x="11888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1" name="Oval 1760"/>
          <p:cNvSpPr/>
          <p:nvPr/>
        </p:nvSpPr>
        <p:spPr>
          <a:xfrm>
            <a:off x="20314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2" name="Oval 1761"/>
          <p:cNvSpPr/>
          <p:nvPr/>
        </p:nvSpPr>
        <p:spPr>
          <a:xfrm>
            <a:off x="28739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3" name="Oval 1762"/>
          <p:cNvSpPr/>
          <p:nvPr/>
        </p:nvSpPr>
        <p:spPr>
          <a:xfrm>
            <a:off x="371649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4" name="Oval 1763"/>
          <p:cNvSpPr/>
          <p:nvPr/>
        </p:nvSpPr>
        <p:spPr>
          <a:xfrm>
            <a:off x="45590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5" name="Oval 1764"/>
          <p:cNvSpPr/>
          <p:nvPr/>
        </p:nvSpPr>
        <p:spPr>
          <a:xfrm>
            <a:off x="54015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6" name="Oval 1765"/>
          <p:cNvSpPr/>
          <p:nvPr/>
        </p:nvSpPr>
        <p:spPr>
          <a:xfrm>
            <a:off x="62441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7" name="Oval 1766"/>
          <p:cNvSpPr/>
          <p:nvPr/>
        </p:nvSpPr>
        <p:spPr>
          <a:xfrm>
            <a:off x="87717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8" name="Oval 1767"/>
          <p:cNvSpPr/>
          <p:nvPr/>
        </p:nvSpPr>
        <p:spPr>
          <a:xfrm>
            <a:off x="792919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9" name="Oval 1768"/>
          <p:cNvSpPr/>
          <p:nvPr/>
        </p:nvSpPr>
        <p:spPr>
          <a:xfrm>
            <a:off x="104568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0" name="Oval 1769"/>
          <p:cNvSpPr/>
          <p:nvPr/>
        </p:nvSpPr>
        <p:spPr>
          <a:xfrm>
            <a:off x="96142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1" name="Oval 1770"/>
          <p:cNvSpPr/>
          <p:nvPr/>
        </p:nvSpPr>
        <p:spPr>
          <a:xfrm>
            <a:off x="112993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2" name="Teardrop 3"/>
          <p:cNvSpPr/>
          <p:nvPr/>
        </p:nvSpPr>
        <p:spPr>
          <a:xfrm rot="5400000" flipH="1" flipV="1">
            <a:off x="64427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3" name="Oval 1772"/>
          <p:cNvSpPr/>
          <p:nvPr/>
        </p:nvSpPr>
        <p:spPr>
          <a:xfrm>
            <a:off x="71204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74" name="Teardrop 3"/>
          <p:cNvSpPr/>
          <p:nvPr/>
        </p:nvSpPr>
        <p:spPr>
          <a:xfrm rot="5400000" flipH="1" flipV="1">
            <a:off x="-148774" y="1946410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5" name="Oval 1774"/>
          <p:cNvSpPr/>
          <p:nvPr/>
        </p:nvSpPr>
        <p:spPr>
          <a:xfrm>
            <a:off x="3774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76" name="Teardrop 3"/>
          <p:cNvSpPr/>
          <p:nvPr/>
        </p:nvSpPr>
        <p:spPr>
          <a:xfrm rot="5400000" flipH="1" flipV="1">
            <a:off x="13875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7" name="Teardrop 3"/>
          <p:cNvSpPr/>
          <p:nvPr/>
        </p:nvSpPr>
        <p:spPr>
          <a:xfrm rot="5400000" flipH="1" flipV="1">
            <a:off x="22300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8" name="Teardrop 3"/>
          <p:cNvSpPr/>
          <p:nvPr/>
        </p:nvSpPr>
        <p:spPr>
          <a:xfrm rot="5400000" flipH="1" flipV="1">
            <a:off x="307261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9" name="Teardrop 3"/>
          <p:cNvSpPr/>
          <p:nvPr/>
        </p:nvSpPr>
        <p:spPr>
          <a:xfrm rot="5400000" flipH="1" flipV="1">
            <a:off x="391515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80" name="Teardrop 3"/>
          <p:cNvSpPr/>
          <p:nvPr/>
        </p:nvSpPr>
        <p:spPr>
          <a:xfrm rot="5400000" flipH="1" flipV="1">
            <a:off x="47576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81" name="Teardrop 3"/>
          <p:cNvSpPr/>
          <p:nvPr/>
        </p:nvSpPr>
        <p:spPr>
          <a:xfrm rot="5400000" flipH="1" flipV="1">
            <a:off x="56002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82" name="Oval 1781"/>
          <p:cNvSpPr/>
          <p:nvPr/>
        </p:nvSpPr>
        <p:spPr>
          <a:xfrm>
            <a:off x="12203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3" name="Oval 1782"/>
          <p:cNvSpPr/>
          <p:nvPr/>
        </p:nvSpPr>
        <p:spPr>
          <a:xfrm>
            <a:off x="20632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4" name="Oval 1783"/>
          <p:cNvSpPr/>
          <p:nvPr/>
        </p:nvSpPr>
        <p:spPr>
          <a:xfrm>
            <a:off x="29060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5" name="Oval 1784"/>
          <p:cNvSpPr/>
          <p:nvPr/>
        </p:nvSpPr>
        <p:spPr>
          <a:xfrm>
            <a:off x="374897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6" name="Oval 1785"/>
          <p:cNvSpPr/>
          <p:nvPr/>
        </p:nvSpPr>
        <p:spPr>
          <a:xfrm>
            <a:off x="45918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7" name="Oval 1786"/>
          <p:cNvSpPr/>
          <p:nvPr/>
        </p:nvSpPr>
        <p:spPr>
          <a:xfrm>
            <a:off x="54347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8" name="Oval 1787"/>
          <p:cNvSpPr/>
          <p:nvPr/>
        </p:nvSpPr>
        <p:spPr>
          <a:xfrm>
            <a:off x="62776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9" name="Teardrop 3"/>
          <p:cNvSpPr/>
          <p:nvPr/>
        </p:nvSpPr>
        <p:spPr>
          <a:xfrm rot="5400000" flipH="1" flipV="1">
            <a:off x="812785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0" name="Oval 1789"/>
          <p:cNvSpPr/>
          <p:nvPr/>
        </p:nvSpPr>
        <p:spPr>
          <a:xfrm>
            <a:off x="88062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91" name="Teardrop 3"/>
          <p:cNvSpPr/>
          <p:nvPr/>
        </p:nvSpPr>
        <p:spPr>
          <a:xfrm rot="5400000" flipH="1" flipV="1">
            <a:off x="728531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2" name="Oval 1791"/>
          <p:cNvSpPr/>
          <p:nvPr/>
        </p:nvSpPr>
        <p:spPr>
          <a:xfrm>
            <a:off x="796337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93" name="Teardrop 3"/>
          <p:cNvSpPr/>
          <p:nvPr/>
        </p:nvSpPr>
        <p:spPr>
          <a:xfrm rot="5400000" flipH="1" flipV="1">
            <a:off x="98129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4" name="Oval 1793"/>
          <p:cNvSpPr/>
          <p:nvPr/>
        </p:nvSpPr>
        <p:spPr>
          <a:xfrm>
            <a:off x="104920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95" name="Teardrop 3"/>
          <p:cNvSpPr/>
          <p:nvPr/>
        </p:nvSpPr>
        <p:spPr>
          <a:xfrm rot="5400000" flipH="1" flipV="1">
            <a:off x="89703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6" name="Oval 1795"/>
          <p:cNvSpPr/>
          <p:nvPr/>
        </p:nvSpPr>
        <p:spPr>
          <a:xfrm>
            <a:off x="96491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97" name="Teardrop 3"/>
          <p:cNvSpPr/>
          <p:nvPr/>
        </p:nvSpPr>
        <p:spPr>
          <a:xfrm rot="5400000" flipH="1" flipV="1">
            <a:off x="11498011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8" name="Teardrop 3"/>
          <p:cNvSpPr/>
          <p:nvPr/>
        </p:nvSpPr>
        <p:spPr>
          <a:xfrm rot="5400000" flipH="1" flipV="1">
            <a:off x="106554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9" name="Oval 1798"/>
          <p:cNvSpPr/>
          <p:nvPr/>
        </p:nvSpPr>
        <p:spPr>
          <a:xfrm>
            <a:off x="113348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00" name="Teardrop 3"/>
          <p:cNvSpPr/>
          <p:nvPr/>
        </p:nvSpPr>
        <p:spPr>
          <a:xfrm rot="5400000" flipH="1" flipV="1">
            <a:off x="5449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1" name="Oval 1800"/>
          <p:cNvSpPr/>
          <p:nvPr/>
        </p:nvSpPr>
        <p:spPr>
          <a:xfrm>
            <a:off x="66645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2" name="Oval 1801"/>
          <p:cNvSpPr/>
          <p:nvPr/>
        </p:nvSpPr>
        <p:spPr>
          <a:xfrm>
            <a:off x="7667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3" name="Oval 1802"/>
          <p:cNvSpPr/>
          <p:nvPr/>
        </p:nvSpPr>
        <p:spPr>
          <a:xfrm>
            <a:off x="16092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4" name="Oval 1803"/>
          <p:cNvSpPr/>
          <p:nvPr/>
        </p:nvSpPr>
        <p:spPr>
          <a:xfrm>
            <a:off x="24518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5" name="Oval 1804"/>
          <p:cNvSpPr/>
          <p:nvPr/>
        </p:nvSpPr>
        <p:spPr>
          <a:xfrm>
            <a:off x="329435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6" name="Oval 1805"/>
          <p:cNvSpPr/>
          <p:nvPr/>
        </p:nvSpPr>
        <p:spPr>
          <a:xfrm>
            <a:off x="413689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7" name="Oval 1806"/>
          <p:cNvSpPr/>
          <p:nvPr/>
        </p:nvSpPr>
        <p:spPr>
          <a:xfrm>
            <a:off x="49794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8" name="Oval 1807"/>
          <p:cNvSpPr/>
          <p:nvPr/>
        </p:nvSpPr>
        <p:spPr>
          <a:xfrm>
            <a:off x="58219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9" name="Oval 1808"/>
          <p:cNvSpPr/>
          <p:nvPr/>
        </p:nvSpPr>
        <p:spPr>
          <a:xfrm>
            <a:off x="834959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0" name="Oval 1809"/>
          <p:cNvSpPr/>
          <p:nvPr/>
        </p:nvSpPr>
        <p:spPr>
          <a:xfrm>
            <a:off x="750705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1" name="Oval 1810"/>
          <p:cNvSpPr/>
          <p:nvPr/>
        </p:nvSpPr>
        <p:spPr>
          <a:xfrm>
            <a:off x="100346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2" name="Oval 1811"/>
          <p:cNvSpPr/>
          <p:nvPr/>
        </p:nvSpPr>
        <p:spPr>
          <a:xfrm>
            <a:off x="91921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3" name="Oval 1812"/>
          <p:cNvSpPr/>
          <p:nvPr/>
        </p:nvSpPr>
        <p:spPr>
          <a:xfrm>
            <a:off x="11719750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4" name="Oval 1813"/>
          <p:cNvSpPr/>
          <p:nvPr/>
        </p:nvSpPr>
        <p:spPr>
          <a:xfrm>
            <a:off x="108772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5" name="Teardrop 3"/>
          <p:cNvSpPr/>
          <p:nvPr/>
        </p:nvSpPr>
        <p:spPr>
          <a:xfrm rot="5400000" flipH="1" flipV="1">
            <a:off x="60211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6" name="Teardrop 3"/>
          <p:cNvSpPr/>
          <p:nvPr/>
        </p:nvSpPr>
        <p:spPr>
          <a:xfrm rot="5400000" flipH="1" flipV="1">
            <a:off x="9659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7" name="Teardrop 3"/>
          <p:cNvSpPr/>
          <p:nvPr/>
        </p:nvSpPr>
        <p:spPr>
          <a:xfrm rot="5400000" flipH="1" flipV="1">
            <a:off x="18084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8" name="Teardrop 3"/>
          <p:cNvSpPr/>
          <p:nvPr/>
        </p:nvSpPr>
        <p:spPr>
          <a:xfrm rot="5400000" flipH="1" flipV="1">
            <a:off x="265102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9" name="Teardrop 3"/>
          <p:cNvSpPr/>
          <p:nvPr/>
        </p:nvSpPr>
        <p:spPr>
          <a:xfrm rot="5400000" flipH="1" flipV="1">
            <a:off x="349356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0" name="Teardrop 3"/>
          <p:cNvSpPr/>
          <p:nvPr/>
        </p:nvSpPr>
        <p:spPr>
          <a:xfrm rot="5400000" flipH="1" flipV="1">
            <a:off x="43361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1" name="Teardrop 3"/>
          <p:cNvSpPr/>
          <p:nvPr/>
        </p:nvSpPr>
        <p:spPr>
          <a:xfrm rot="5400000" flipH="1" flipV="1">
            <a:off x="51786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2" name="Teardrop 3"/>
          <p:cNvSpPr/>
          <p:nvPr/>
        </p:nvSpPr>
        <p:spPr>
          <a:xfrm rot="5400000" flipH="1" flipV="1">
            <a:off x="770626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3" name="Teardrop 3"/>
          <p:cNvSpPr/>
          <p:nvPr/>
        </p:nvSpPr>
        <p:spPr>
          <a:xfrm rot="5400000" flipH="1" flipV="1">
            <a:off x="686372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4" name="Teardrop 3"/>
          <p:cNvSpPr/>
          <p:nvPr/>
        </p:nvSpPr>
        <p:spPr>
          <a:xfrm rot="5400000" flipH="1" flipV="1">
            <a:off x="93913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5" name="Teardrop 3"/>
          <p:cNvSpPr/>
          <p:nvPr/>
        </p:nvSpPr>
        <p:spPr>
          <a:xfrm rot="5400000" flipH="1" flipV="1">
            <a:off x="85488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6" name="Teardrop 3"/>
          <p:cNvSpPr/>
          <p:nvPr/>
        </p:nvSpPr>
        <p:spPr>
          <a:xfrm rot="5400000" flipH="1" flipV="1">
            <a:off x="11076421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7" name="Teardrop 3"/>
          <p:cNvSpPr/>
          <p:nvPr/>
        </p:nvSpPr>
        <p:spPr>
          <a:xfrm rot="5400000" flipH="1" flipV="1">
            <a:off x="102338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8" name="Teardrop 3"/>
          <p:cNvSpPr/>
          <p:nvPr/>
        </p:nvSpPr>
        <p:spPr>
          <a:xfrm rot="5400000" flipH="1" flipV="1">
            <a:off x="1234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9" name="Teardrop 3"/>
          <p:cNvSpPr/>
          <p:nvPr/>
        </p:nvSpPr>
        <p:spPr>
          <a:xfrm rot="5400000" flipH="1" flipV="1">
            <a:off x="11760003" y="2373673"/>
            <a:ext cx="595780" cy="268215"/>
          </a:xfrm>
          <a:custGeom>
            <a:avLst/>
            <a:gdLst/>
            <a:ahLst/>
            <a:cxnLst/>
            <a:rect l="l" t="t" r="r" b="b"/>
            <a:pathLst>
              <a:path w="595780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0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70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0" name="Oval 1829"/>
          <p:cNvSpPr/>
          <p:nvPr/>
        </p:nvSpPr>
        <p:spPr>
          <a:xfrm>
            <a:off x="70866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1" name="Oval 1830"/>
          <p:cNvSpPr/>
          <p:nvPr/>
        </p:nvSpPr>
        <p:spPr>
          <a:xfrm>
            <a:off x="3463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2" name="Oval 1831"/>
          <p:cNvSpPr/>
          <p:nvPr/>
        </p:nvSpPr>
        <p:spPr>
          <a:xfrm>
            <a:off x="11888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3" name="Oval 1832"/>
          <p:cNvSpPr/>
          <p:nvPr/>
        </p:nvSpPr>
        <p:spPr>
          <a:xfrm>
            <a:off x="20314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4" name="Oval 1833"/>
          <p:cNvSpPr/>
          <p:nvPr/>
        </p:nvSpPr>
        <p:spPr>
          <a:xfrm>
            <a:off x="28739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5" name="Oval 1834"/>
          <p:cNvSpPr/>
          <p:nvPr/>
        </p:nvSpPr>
        <p:spPr>
          <a:xfrm>
            <a:off x="371649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6" name="Oval 1835"/>
          <p:cNvSpPr/>
          <p:nvPr/>
        </p:nvSpPr>
        <p:spPr>
          <a:xfrm>
            <a:off x="45590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7" name="Oval 1836"/>
          <p:cNvSpPr/>
          <p:nvPr/>
        </p:nvSpPr>
        <p:spPr>
          <a:xfrm>
            <a:off x="54015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8" name="Oval 1837"/>
          <p:cNvSpPr/>
          <p:nvPr/>
        </p:nvSpPr>
        <p:spPr>
          <a:xfrm>
            <a:off x="62441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9" name="Oval 1838"/>
          <p:cNvSpPr/>
          <p:nvPr/>
        </p:nvSpPr>
        <p:spPr>
          <a:xfrm>
            <a:off x="87717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0" name="Oval 1839"/>
          <p:cNvSpPr/>
          <p:nvPr/>
        </p:nvSpPr>
        <p:spPr>
          <a:xfrm>
            <a:off x="792919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1" name="Oval 1840"/>
          <p:cNvSpPr/>
          <p:nvPr/>
        </p:nvSpPr>
        <p:spPr>
          <a:xfrm>
            <a:off x="104568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2" name="Oval 1841"/>
          <p:cNvSpPr/>
          <p:nvPr/>
        </p:nvSpPr>
        <p:spPr>
          <a:xfrm>
            <a:off x="96142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3" name="Oval 1842"/>
          <p:cNvSpPr/>
          <p:nvPr/>
        </p:nvSpPr>
        <p:spPr>
          <a:xfrm>
            <a:off x="112993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4" name="Teardrop 3"/>
          <p:cNvSpPr/>
          <p:nvPr/>
        </p:nvSpPr>
        <p:spPr>
          <a:xfrm rot="5400000" flipH="1" flipV="1">
            <a:off x="64427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5" name="Oval 1844"/>
          <p:cNvSpPr/>
          <p:nvPr/>
        </p:nvSpPr>
        <p:spPr>
          <a:xfrm>
            <a:off x="71204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46" name="Teardrop 3"/>
          <p:cNvSpPr/>
          <p:nvPr/>
        </p:nvSpPr>
        <p:spPr>
          <a:xfrm rot="5400000" flipH="1" flipV="1">
            <a:off x="-148774" y="2795083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6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5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5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2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8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5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7" name="Oval 1846"/>
          <p:cNvSpPr/>
          <p:nvPr/>
        </p:nvSpPr>
        <p:spPr>
          <a:xfrm>
            <a:off x="3774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48" name="Teardrop 3"/>
          <p:cNvSpPr/>
          <p:nvPr/>
        </p:nvSpPr>
        <p:spPr>
          <a:xfrm rot="5400000" flipH="1" flipV="1">
            <a:off x="13875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9" name="Teardrop 3"/>
          <p:cNvSpPr/>
          <p:nvPr/>
        </p:nvSpPr>
        <p:spPr>
          <a:xfrm rot="5400000" flipH="1" flipV="1">
            <a:off x="22300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0" name="Teardrop 3"/>
          <p:cNvSpPr/>
          <p:nvPr/>
        </p:nvSpPr>
        <p:spPr>
          <a:xfrm rot="5400000" flipH="1" flipV="1">
            <a:off x="307261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1" name="Teardrop 3"/>
          <p:cNvSpPr/>
          <p:nvPr/>
        </p:nvSpPr>
        <p:spPr>
          <a:xfrm rot="5400000" flipH="1" flipV="1">
            <a:off x="391515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2" name="Teardrop 3"/>
          <p:cNvSpPr/>
          <p:nvPr/>
        </p:nvSpPr>
        <p:spPr>
          <a:xfrm rot="5400000" flipH="1" flipV="1">
            <a:off x="47576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3" name="Teardrop 3"/>
          <p:cNvSpPr/>
          <p:nvPr/>
        </p:nvSpPr>
        <p:spPr>
          <a:xfrm rot="5400000" flipH="1" flipV="1">
            <a:off x="56002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4" name="Oval 1853"/>
          <p:cNvSpPr/>
          <p:nvPr/>
        </p:nvSpPr>
        <p:spPr>
          <a:xfrm>
            <a:off x="12203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55" name="Oval 1854"/>
          <p:cNvSpPr/>
          <p:nvPr/>
        </p:nvSpPr>
        <p:spPr>
          <a:xfrm>
            <a:off x="20632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56" name="Oval 1855"/>
          <p:cNvSpPr/>
          <p:nvPr/>
        </p:nvSpPr>
        <p:spPr>
          <a:xfrm>
            <a:off x="29060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57" name="Oval 1856"/>
          <p:cNvSpPr/>
          <p:nvPr/>
        </p:nvSpPr>
        <p:spPr>
          <a:xfrm>
            <a:off x="374897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58" name="Oval 1857"/>
          <p:cNvSpPr/>
          <p:nvPr/>
        </p:nvSpPr>
        <p:spPr>
          <a:xfrm>
            <a:off x="45918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59" name="Oval 1858"/>
          <p:cNvSpPr/>
          <p:nvPr/>
        </p:nvSpPr>
        <p:spPr>
          <a:xfrm>
            <a:off x="54347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0" name="Oval 1859"/>
          <p:cNvSpPr/>
          <p:nvPr/>
        </p:nvSpPr>
        <p:spPr>
          <a:xfrm>
            <a:off x="62776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1" name="Teardrop 3"/>
          <p:cNvSpPr/>
          <p:nvPr/>
        </p:nvSpPr>
        <p:spPr>
          <a:xfrm rot="5400000" flipH="1" flipV="1">
            <a:off x="812785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62" name="Oval 1861"/>
          <p:cNvSpPr/>
          <p:nvPr/>
        </p:nvSpPr>
        <p:spPr>
          <a:xfrm>
            <a:off x="88062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3" name="Teardrop 3"/>
          <p:cNvSpPr/>
          <p:nvPr/>
        </p:nvSpPr>
        <p:spPr>
          <a:xfrm rot="5400000" flipH="1" flipV="1">
            <a:off x="728531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64" name="Oval 1863"/>
          <p:cNvSpPr/>
          <p:nvPr/>
        </p:nvSpPr>
        <p:spPr>
          <a:xfrm>
            <a:off x="796337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5" name="Teardrop 3"/>
          <p:cNvSpPr/>
          <p:nvPr/>
        </p:nvSpPr>
        <p:spPr>
          <a:xfrm rot="5400000" flipH="1" flipV="1">
            <a:off x="98129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66" name="Oval 1865"/>
          <p:cNvSpPr/>
          <p:nvPr/>
        </p:nvSpPr>
        <p:spPr>
          <a:xfrm>
            <a:off x="104920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7" name="Teardrop 3"/>
          <p:cNvSpPr/>
          <p:nvPr/>
        </p:nvSpPr>
        <p:spPr>
          <a:xfrm rot="5400000" flipH="1" flipV="1">
            <a:off x="89703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68" name="Oval 1867"/>
          <p:cNvSpPr/>
          <p:nvPr/>
        </p:nvSpPr>
        <p:spPr>
          <a:xfrm>
            <a:off x="96491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9" name="Teardrop 3"/>
          <p:cNvSpPr/>
          <p:nvPr/>
        </p:nvSpPr>
        <p:spPr>
          <a:xfrm rot="5400000" flipH="1" flipV="1">
            <a:off x="11498011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0" name="Teardrop 3"/>
          <p:cNvSpPr/>
          <p:nvPr/>
        </p:nvSpPr>
        <p:spPr>
          <a:xfrm rot="5400000" flipH="1" flipV="1">
            <a:off x="106554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1" name="Oval 1870"/>
          <p:cNvSpPr/>
          <p:nvPr/>
        </p:nvSpPr>
        <p:spPr>
          <a:xfrm>
            <a:off x="113348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72" name="Teardrop 3"/>
          <p:cNvSpPr/>
          <p:nvPr/>
        </p:nvSpPr>
        <p:spPr>
          <a:xfrm rot="5400000" flipH="1" flipV="1">
            <a:off x="5449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3" name="Oval 1872"/>
          <p:cNvSpPr/>
          <p:nvPr/>
        </p:nvSpPr>
        <p:spPr>
          <a:xfrm>
            <a:off x="66645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4" name="Oval 1873"/>
          <p:cNvSpPr/>
          <p:nvPr/>
        </p:nvSpPr>
        <p:spPr>
          <a:xfrm>
            <a:off x="7667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5" name="Oval 1874"/>
          <p:cNvSpPr/>
          <p:nvPr/>
        </p:nvSpPr>
        <p:spPr>
          <a:xfrm>
            <a:off x="16092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6" name="Oval 1875"/>
          <p:cNvSpPr/>
          <p:nvPr/>
        </p:nvSpPr>
        <p:spPr>
          <a:xfrm>
            <a:off x="24518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7" name="Oval 1876"/>
          <p:cNvSpPr/>
          <p:nvPr/>
        </p:nvSpPr>
        <p:spPr>
          <a:xfrm>
            <a:off x="329435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8" name="Oval 1877"/>
          <p:cNvSpPr/>
          <p:nvPr/>
        </p:nvSpPr>
        <p:spPr>
          <a:xfrm>
            <a:off x="413689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9" name="Oval 1878"/>
          <p:cNvSpPr/>
          <p:nvPr/>
        </p:nvSpPr>
        <p:spPr>
          <a:xfrm>
            <a:off x="49794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0" name="Oval 1879"/>
          <p:cNvSpPr/>
          <p:nvPr/>
        </p:nvSpPr>
        <p:spPr>
          <a:xfrm>
            <a:off x="58219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1" name="Oval 1880"/>
          <p:cNvSpPr/>
          <p:nvPr/>
        </p:nvSpPr>
        <p:spPr>
          <a:xfrm>
            <a:off x="834959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2" name="Oval 1881"/>
          <p:cNvSpPr/>
          <p:nvPr/>
        </p:nvSpPr>
        <p:spPr>
          <a:xfrm>
            <a:off x="750705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3" name="Oval 1882"/>
          <p:cNvSpPr/>
          <p:nvPr/>
        </p:nvSpPr>
        <p:spPr>
          <a:xfrm>
            <a:off x="100346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4" name="Oval 1883"/>
          <p:cNvSpPr/>
          <p:nvPr/>
        </p:nvSpPr>
        <p:spPr>
          <a:xfrm>
            <a:off x="91921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5" name="Oval 1884"/>
          <p:cNvSpPr/>
          <p:nvPr/>
        </p:nvSpPr>
        <p:spPr>
          <a:xfrm>
            <a:off x="11719750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6" name="Oval 1885"/>
          <p:cNvSpPr/>
          <p:nvPr/>
        </p:nvSpPr>
        <p:spPr>
          <a:xfrm>
            <a:off x="108772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7" name="Teardrop 3"/>
          <p:cNvSpPr/>
          <p:nvPr/>
        </p:nvSpPr>
        <p:spPr>
          <a:xfrm rot="5400000" flipH="1" flipV="1">
            <a:off x="60211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8" name="Teardrop 3"/>
          <p:cNvSpPr/>
          <p:nvPr/>
        </p:nvSpPr>
        <p:spPr>
          <a:xfrm rot="5400000" flipH="1" flipV="1">
            <a:off x="9659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9" name="Teardrop 3"/>
          <p:cNvSpPr/>
          <p:nvPr/>
        </p:nvSpPr>
        <p:spPr>
          <a:xfrm rot="5400000" flipH="1" flipV="1">
            <a:off x="18084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0" name="Teardrop 3"/>
          <p:cNvSpPr/>
          <p:nvPr/>
        </p:nvSpPr>
        <p:spPr>
          <a:xfrm rot="5400000" flipH="1" flipV="1">
            <a:off x="265102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1" name="Teardrop 3"/>
          <p:cNvSpPr/>
          <p:nvPr/>
        </p:nvSpPr>
        <p:spPr>
          <a:xfrm rot="5400000" flipH="1" flipV="1">
            <a:off x="349356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2" name="Teardrop 3"/>
          <p:cNvSpPr/>
          <p:nvPr/>
        </p:nvSpPr>
        <p:spPr>
          <a:xfrm rot="5400000" flipH="1" flipV="1">
            <a:off x="43361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3" name="Teardrop 3"/>
          <p:cNvSpPr/>
          <p:nvPr/>
        </p:nvSpPr>
        <p:spPr>
          <a:xfrm rot="5400000" flipH="1" flipV="1">
            <a:off x="51786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4" name="Teardrop 3"/>
          <p:cNvSpPr/>
          <p:nvPr/>
        </p:nvSpPr>
        <p:spPr>
          <a:xfrm rot="5400000" flipH="1" flipV="1">
            <a:off x="770626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5" name="Teardrop 3"/>
          <p:cNvSpPr/>
          <p:nvPr/>
        </p:nvSpPr>
        <p:spPr>
          <a:xfrm rot="5400000" flipH="1" flipV="1">
            <a:off x="686372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6" name="Teardrop 3"/>
          <p:cNvSpPr/>
          <p:nvPr/>
        </p:nvSpPr>
        <p:spPr>
          <a:xfrm rot="5400000" flipH="1" flipV="1">
            <a:off x="93913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7" name="Teardrop 3"/>
          <p:cNvSpPr/>
          <p:nvPr/>
        </p:nvSpPr>
        <p:spPr>
          <a:xfrm rot="5400000" flipH="1" flipV="1">
            <a:off x="85488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8" name="Teardrop 3"/>
          <p:cNvSpPr/>
          <p:nvPr/>
        </p:nvSpPr>
        <p:spPr>
          <a:xfrm rot="5400000" flipH="1" flipV="1">
            <a:off x="11076421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9" name="Teardrop 3"/>
          <p:cNvSpPr/>
          <p:nvPr/>
        </p:nvSpPr>
        <p:spPr>
          <a:xfrm rot="5400000" flipH="1" flipV="1">
            <a:off x="102338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0" name="Teardrop 3"/>
          <p:cNvSpPr/>
          <p:nvPr/>
        </p:nvSpPr>
        <p:spPr>
          <a:xfrm rot="5400000" flipH="1" flipV="1">
            <a:off x="1234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1" name="Teardrop 3"/>
          <p:cNvSpPr/>
          <p:nvPr/>
        </p:nvSpPr>
        <p:spPr>
          <a:xfrm rot="5400000" flipH="1" flipV="1">
            <a:off x="11760002" y="3223930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2" name="Oval 1901"/>
          <p:cNvSpPr/>
          <p:nvPr/>
        </p:nvSpPr>
        <p:spPr>
          <a:xfrm>
            <a:off x="70866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3" name="Oval 1902"/>
          <p:cNvSpPr/>
          <p:nvPr/>
        </p:nvSpPr>
        <p:spPr>
          <a:xfrm>
            <a:off x="3463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4" name="Oval 1903"/>
          <p:cNvSpPr/>
          <p:nvPr/>
        </p:nvSpPr>
        <p:spPr>
          <a:xfrm>
            <a:off x="11888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5" name="Oval 1904"/>
          <p:cNvSpPr/>
          <p:nvPr/>
        </p:nvSpPr>
        <p:spPr>
          <a:xfrm>
            <a:off x="20314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6" name="Oval 1905"/>
          <p:cNvSpPr/>
          <p:nvPr/>
        </p:nvSpPr>
        <p:spPr>
          <a:xfrm>
            <a:off x="28739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7" name="Oval 1906"/>
          <p:cNvSpPr/>
          <p:nvPr/>
        </p:nvSpPr>
        <p:spPr>
          <a:xfrm>
            <a:off x="371649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8" name="Oval 1907"/>
          <p:cNvSpPr/>
          <p:nvPr/>
        </p:nvSpPr>
        <p:spPr>
          <a:xfrm>
            <a:off x="45590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9" name="Oval 1908"/>
          <p:cNvSpPr/>
          <p:nvPr/>
        </p:nvSpPr>
        <p:spPr>
          <a:xfrm>
            <a:off x="54015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0" name="Oval 1909"/>
          <p:cNvSpPr/>
          <p:nvPr/>
        </p:nvSpPr>
        <p:spPr>
          <a:xfrm>
            <a:off x="62441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1" name="Oval 1910"/>
          <p:cNvSpPr/>
          <p:nvPr/>
        </p:nvSpPr>
        <p:spPr>
          <a:xfrm>
            <a:off x="87717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2" name="Oval 1911"/>
          <p:cNvSpPr/>
          <p:nvPr/>
        </p:nvSpPr>
        <p:spPr>
          <a:xfrm>
            <a:off x="792919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3" name="Oval 1912"/>
          <p:cNvSpPr/>
          <p:nvPr/>
        </p:nvSpPr>
        <p:spPr>
          <a:xfrm>
            <a:off x="104568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4" name="Oval 1913"/>
          <p:cNvSpPr/>
          <p:nvPr/>
        </p:nvSpPr>
        <p:spPr>
          <a:xfrm>
            <a:off x="96142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5" name="Oval 1914"/>
          <p:cNvSpPr/>
          <p:nvPr/>
        </p:nvSpPr>
        <p:spPr>
          <a:xfrm>
            <a:off x="112993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6" name="Teardrop 3"/>
          <p:cNvSpPr/>
          <p:nvPr/>
        </p:nvSpPr>
        <p:spPr>
          <a:xfrm rot="5400000" flipH="1" flipV="1">
            <a:off x="64427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7" name="Oval 1916"/>
          <p:cNvSpPr/>
          <p:nvPr/>
        </p:nvSpPr>
        <p:spPr>
          <a:xfrm>
            <a:off x="71204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18" name="Teardrop 3"/>
          <p:cNvSpPr/>
          <p:nvPr/>
        </p:nvSpPr>
        <p:spPr>
          <a:xfrm rot="5400000" flipH="1" flipV="1">
            <a:off x="-148774" y="3639262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6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5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5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2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8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5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9" name="Oval 1918"/>
          <p:cNvSpPr/>
          <p:nvPr/>
        </p:nvSpPr>
        <p:spPr>
          <a:xfrm>
            <a:off x="3774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20" name="Teardrop 3"/>
          <p:cNvSpPr/>
          <p:nvPr/>
        </p:nvSpPr>
        <p:spPr>
          <a:xfrm rot="5400000" flipH="1" flipV="1">
            <a:off x="13875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1" name="Teardrop 3"/>
          <p:cNvSpPr/>
          <p:nvPr/>
        </p:nvSpPr>
        <p:spPr>
          <a:xfrm rot="5400000" flipH="1" flipV="1">
            <a:off x="22300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2" name="Teardrop 3"/>
          <p:cNvSpPr/>
          <p:nvPr/>
        </p:nvSpPr>
        <p:spPr>
          <a:xfrm rot="5400000" flipH="1" flipV="1">
            <a:off x="307261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3" name="Teardrop 3"/>
          <p:cNvSpPr/>
          <p:nvPr/>
        </p:nvSpPr>
        <p:spPr>
          <a:xfrm rot="5400000" flipH="1" flipV="1">
            <a:off x="391515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4" name="Teardrop 3"/>
          <p:cNvSpPr/>
          <p:nvPr/>
        </p:nvSpPr>
        <p:spPr>
          <a:xfrm rot="5400000" flipH="1" flipV="1">
            <a:off x="47576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5" name="Teardrop 3"/>
          <p:cNvSpPr/>
          <p:nvPr/>
        </p:nvSpPr>
        <p:spPr>
          <a:xfrm rot="5400000" flipH="1" flipV="1">
            <a:off x="56002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6" name="Oval 1925"/>
          <p:cNvSpPr/>
          <p:nvPr/>
        </p:nvSpPr>
        <p:spPr>
          <a:xfrm>
            <a:off x="12203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27" name="Oval 1926"/>
          <p:cNvSpPr/>
          <p:nvPr/>
        </p:nvSpPr>
        <p:spPr>
          <a:xfrm>
            <a:off x="20632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28" name="Oval 1927"/>
          <p:cNvSpPr/>
          <p:nvPr/>
        </p:nvSpPr>
        <p:spPr>
          <a:xfrm>
            <a:off x="29060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29" name="Oval 1928"/>
          <p:cNvSpPr/>
          <p:nvPr/>
        </p:nvSpPr>
        <p:spPr>
          <a:xfrm>
            <a:off x="374897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0" name="Oval 1929"/>
          <p:cNvSpPr/>
          <p:nvPr/>
        </p:nvSpPr>
        <p:spPr>
          <a:xfrm>
            <a:off x="45918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1" name="Oval 1930"/>
          <p:cNvSpPr/>
          <p:nvPr/>
        </p:nvSpPr>
        <p:spPr>
          <a:xfrm>
            <a:off x="54347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2" name="Oval 1931"/>
          <p:cNvSpPr/>
          <p:nvPr/>
        </p:nvSpPr>
        <p:spPr>
          <a:xfrm>
            <a:off x="62776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3" name="Teardrop 3"/>
          <p:cNvSpPr/>
          <p:nvPr/>
        </p:nvSpPr>
        <p:spPr>
          <a:xfrm rot="5400000" flipH="1" flipV="1">
            <a:off x="812785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34" name="Oval 1933"/>
          <p:cNvSpPr/>
          <p:nvPr/>
        </p:nvSpPr>
        <p:spPr>
          <a:xfrm>
            <a:off x="88062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5" name="Teardrop 3"/>
          <p:cNvSpPr/>
          <p:nvPr/>
        </p:nvSpPr>
        <p:spPr>
          <a:xfrm rot="5400000" flipH="1" flipV="1">
            <a:off x="728531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36" name="Oval 1935"/>
          <p:cNvSpPr/>
          <p:nvPr/>
        </p:nvSpPr>
        <p:spPr>
          <a:xfrm>
            <a:off x="796337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7" name="Teardrop 3"/>
          <p:cNvSpPr/>
          <p:nvPr/>
        </p:nvSpPr>
        <p:spPr>
          <a:xfrm rot="5400000" flipH="1" flipV="1">
            <a:off x="98129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38" name="Oval 1937"/>
          <p:cNvSpPr/>
          <p:nvPr/>
        </p:nvSpPr>
        <p:spPr>
          <a:xfrm>
            <a:off x="104920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9" name="Teardrop 3"/>
          <p:cNvSpPr/>
          <p:nvPr/>
        </p:nvSpPr>
        <p:spPr>
          <a:xfrm rot="5400000" flipH="1" flipV="1">
            <a:off x="89703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0" name="Oval 1939"/>
          <p:cNvSpPr/>
          <p:nvPr/>
        </p:nvSpPr>
        <p:spPr>
          <a:xfrm>
            <a:off x="96491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41" name="Teardrop 3"/>
          <p:cNvSpPr/>
          <p:nvPr/>
        </p:nvSpPr>
        <p:spPr>
          <a:xfrm rot="5400000" flipH="1" flipV="1">
            <a:off x="11498011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2" name="Teardrop 3"/>
          <p:cNvSpPr/>
          <p:nvPr/>
        </p:nvSpPr>
        <p:spPr>
          <a:xfrm rot="5400000" flipH="1" flipV="1">
            <a:off x="106554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3" name="Oval 1942"/>
          <p:cNvSpPr/>
          <p:nvPr/>
        </p:nvSpPr>
        <p:spPr>
          <a:xfrm>
            <a:off x="113348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44" name="Teardrop 3"/>
          <p:cNvSpPr/>
          <p:nvPr/>
        </p:nvSpPr>
        <p:spPr>
          <a:xfrm rot="5400000" flipH="1" flipV="1">
            <a:off x="5449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5" name="Oval 1944"/>
          <p:cNvSpPr/>
          <p:nvPr/>
        </p:nvSpPr>
        <p:spPr>
          <a:xfrm>
            <a:off x="66645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6" name="Oval 1945"/>
          <p:cNvSpPr/>
          <p:nvPr/>
        </p:nvSpPr>
        <p:spPr>
          <a:xfrm>
            <a:off x="7667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7" name="Oval 1946"/>
          <p:cNvSpPr/>
          <p:nvPr/>
        </p:nvSpPr>
        <p:spPr>
          <a:xfrm>
            <a:off x="16092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8" name="Oval 1947"/>
          <p:cNvSpPr/>
          <p:nvPr/>
        </p:nvSpPr>
        <p:spPr>
          <a:xfrm>
            <a:off x="24518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9" name="Oval 1948"/>
          <p:cNvSpPr/>
          <p:nvPr/>
        </p:nvSpPr>
        <p:spPr>
          <a:xfrm>
            <a:off x="329435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0" name="Oval 1949"/>
          <p:cNvSpPr/>
          <p:nvPr/>
        </p:nvSpPr>
        <p:spPr>
          <a:xfrm>
            <a:off x="413689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1" name="Oval 1950"/>
          <p:cNvSpPr/>
          <p:nvPr/>
        </p:nvSpPr>
        <p:spPr>
          <a:xfrm>
            <a:off x="49794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2" name="Oval 1951"/>
          <p:cNvSpPr/>
          <p:nvPr/>
        </p:nvSpPr>
        <p:spPr>
          <a:xfrm>
            <a:off x="58219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3" name="Oval 1952"/>
          <p:cNvSpPr/>
          <p:nvPr/>
        </p:nvSpPr>
        <p:spPr>
          <a:xfrm>
            <a:off x="834959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4" name="Oval 1953"/>
          <p:cNvSpPr/>
          <p:nvPr/>
        </p:nvSpPr>
        <p:spPr>
          <a:xfrm>
            <a:off x="750705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5" name="Oval 1954"/>
          <p:cNvSpPr/>
          <p:nvPr/>
        </p:nvSpPr>
        <p:spPr>
          <a:xfrm>
            <a:off x="100346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6" name="Oval 1955"/>
          <p:cNvSpPr/>
          <p:nvPr/>
        </p:nvSpPr>
        <p:spPr>
          <a:xfrm>
            <a:off x="91921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7" name="Oval 1956"/>
          <p:cNvSpPr/>
          <p:nvPr/>
        </p:nvSpPr>
        <p:spPr>
          <a:xfrm>
            <a:off x="11719750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8" name="Oval 1957"/>
          <p:cNvSpPr/>
          <p:nvPr/>
        </p:nvSpPr>
        <p:spPr>
          <a:xfrm>
            <a:off x="108772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9" name="Teardrop 3"/>
          <p:cNvSpPr/>
          <p:nvPr/>
        </p:nvSpPr>
        <p:spPr>
          <a:xfrm rot="5400000" flipH="1" flipV="1">
            <a:off x="60211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0" name="Teardrop 3"/>
          <p:cNvSpPr/>
          <p:nvPr/>
        </p:nvSpPr>
        <p:spPr>
          <a:xfrm rot="5400000" flipH="1" flipV="1">
            <a:off x="9659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1" name="Teardrop 3"/>
          <p:cNvSpPr/>
          <p:nvPr/>
        </p:nvSpPr>
        <p:spPr>
          <a:xfrm rot="5400000" flipH="1" flipV="1">
            <a:off x="18084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2" name="Teardrop 3"/>
          <p:cNvSpPr/>
          <p:nvPr/>
        </p:nvSpPr>
        <p:spPr>
          <a:xfrm rot="5400000" flipH="1" flipV="1">
            <a:off x="265102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3" name="Teardrop 3"/>
          <p:cNvSpPr/>
          <p:nvPr/>
        </p:nvSpPr>
        <p:spPr>
          <a:xfrm rot="5400000" flipH="1" flipV="1">
            <a:off x="349356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4" name="Teardrop 3"/>
          <p:cNvSpPr/>
          <p:nvPr/>
        </p:nvSpPr>
        <p:spPr>
          <a:xfrm rot="5400000" flipH="1" flipV="1">
            <a:off x="43361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5" name="Teardrop 3"/>
          <p:cNvSpPr/>
          <p:nvPr/>
        </p:nvSpPr>
        <p:spPr>
          <a:xfrm rot="5400000" flipH="1" flipV="1">
            <a:off x="51786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6" name="Teardrop 3"/>
          <p:cNvSpPr/>
          <p:nvPr/>
        </p:nvSpPr>
        <p:spPr>
          <a:xfrm rot="5400000" flipH="1" flipV="1">
            <a:off x="770626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7" name="Teardrop 3"/>
          <p:cNvSpPr/>
          <p:nvPr/>
        </p:nvSpPr>
        <p:spPr>
          <a:xfrm rot="5400000" flipH="1" flipV="1">
            <a:off x="686372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8" name="Teardrop 3"/>
          <p:cNvSpPr/>
          <p:nvPr/>
        </p:nvSpPr>
        <p:spPr>
          <a:xfrm rot="5400000" flipH="1" flipV="1">
            <a:off x="93913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9" name="Teardrop 3"/>
          <p:cNvSpPr/>
          <p:nvPr/>
        </p:nvSpPr>
        <p:spPr>
          <a:xfrm rot="5400000" flipH="1" flipV="1">
            <a:off x="85488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0" name="Teardrop 3"/>
          <p:cNvSpPr/>
          <p:nvPr/>
        </p:nvSpPr>
        <p:spPr>
          <a:xfrm rot="5400000" flipH="1" flipV="1">
            <a:off x="11076421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1" name="Teardrop 3"/>
          <p:cNvSpPr/>
          <p:nvPr/>
        </p:nvSpPr>
        <p:spPr>
          <a:xfrm rot="5400000" flipH="1" flipV="1">
            <a:off x="102338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2" name="Teardrop 3"/>
          <p:cNvSpPr/>
          <p:nvPr/>
        </p:nvSpPr>
        <p:spPr>
          <a:xfrm rot="5400000" flipH="1" flipV="1">
            <a:off x="1234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3" name="Teardrop 3"/>
          <p:cNvSpPr/>
          <p:nvPr/>
        </p:nvSpPr>
        <p:spPr>
          <a:xfrm rot="5400000" flipH="1" flipV="1">
            <a:off x="11760002" y="4069935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8" y="250112"/>
                  <a:pt x="155376" y="250112"/>
                </a:cubicBezTo>
                <a:cubicBezTo>
                  <a:pt x="174455" y="249746"/>
                  <a:pt x="198601" y="254980"/>
                  <a:pt x="211458" y="268141"/>
                </a:cubicBezTo>
                <a:cubicBezTo>
                  <a:pt x="215886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7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60" y="254779"/>
                  <a:pt x="246352" y="254786"/>
                </a:cubicBezTo>
                <a:cubicBezTo>
                  <a:pt x="246345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70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9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90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4" name="Oval 1973"/>
          <p:cNvSpPr/>
          <p:nvPr/>
        </p:nvSpPr>
        <p:spPr>
          <a:xfrm>
            <a:off x="70866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5" name="Oval 1974"/>
          <p:cNvSpPr/>
          <p:nvPr/>
        </p:nvSpPr>
        <p:spPr>
          <a:xfrm>
            <a:off x="3463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6" name="Oval 1975"/>
          <p:cNvSpPr/>
          <p:nvPr/>
        </p:nvSpPr>
        <p:spPr>
          <a:xfrm>
            <a:off x="11888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7" name="Oval 1976"/>
          <p:cNvSpPr/>
          <p:nvPr/>
        </p:nvSpPr>
        <p:spPr>
          <a:xfrm>
            <a:off x="20314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8" name="Oval 1977"/>
          <p:cNvSpPr/>
          <p:nvPr/>
        </p:nvSpPr>
        <p:spPr>
          <a:xfrm>
            <a:off x="28739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9" name="Oval 1978"/>
          <p:cNvSpPr/>
          <p:nvPr/>
        </p:nvSpPr>
        <p:spPr>
          <a:xfrm>
            <a:off x="371649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0" name="Oval 1979"/>
          <p:cNvSpPr/>
          <p:nvPr/>
        </p:nvSpPr>
        <p:spPr>
          <a:xfrm>
            <a:off x="45590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1" name="Oval 1980"/>
          <p:cNvSpPr/>
          <p:nvPr/>
        </p:nvSpPr>
        <p:spPr>
          <a:xfrm>
            <a:off x="54015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2" name="Oval 1981"/>
          <p:cNvSpPr/>
          <p:nvPr/>
        </p:nvSpPr>
        <p:spPr>
          <a:xfrm>
            <a:off x="62441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3" name="Oval 1982"/>
          <p:cNvSpPr/>
          <p:nvPr/>
        </p:nvSpPr>
        <p:spPr>
          <a:xfrm>
            <a:off x="87717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4" name="Oval 1983"/>
          <p:cNvSpPr/>
          <p:nvPr/>
        </p:nvSpPr>
        <p:spPr>
          <a:xfrm>
            <a:off x="792919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5" name="Oval 1984"/>
          <p:cNvSpPr/>
          <p:nvPr/>
        </p:nvSpPr>
        <p:spPr>
          <a:xfrm>
            <a:off x="104568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6" name="Oval 1985"/>
          <p:cNvSpPr/>
          <p:nvPr/>
        </p:nvSpPr>
        <p:spPr>
          <a:xfrm>
            <a:off x="96142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7" name="Oval 1986"/>
          <p:cNvSpPr/>
          <p:nvPr/>
        </p:nvSpPr>
        <p:spPr>
          <a:xfrm>
            <a:off x="112993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8" name="Teardrop 3"/>
          <p:cNvSpPr/>
          <p:nvPr/>
        </p:nvSpPr>
        <p:spPr>
          <a:xfrm rot="5400000" flipH="1" flipV="1">
            <a:off x="663614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9" name="Teardrop 3"/>
          <p:cNvSpPr/>
          <p:nvPr/>
        </p:nvSpPr>
        <p:spPr>
          <a:xfrm rot="5400000" flipH="1" flipV="1">
            <a:off x="22905" y="4316257"/>
            <a:ext cx="232840" cy="278649"/>
          </a:xfrm>
          <a:custGeom>
            <a:avLst/>
            <a:gdLst/>
            <a:ahLst/>
            <a:cxnLst/>
            <a:rect l="l" t="t" r="r" b="b"/>
            <a:pathLst>
              <a:path w="232840" h="278649">
                <a:moveTo>
                  <a:pt x="232840" y="8776"/>
                </a:moveTo>
                <a:cubicBezTo>
                  <a:pt x="232449" y="34030"/>
                  <a:pt x="222519" y="59101"/>
                  <a:pt x="203250" y="78369"/>
                </a:cubicBezTo>
                <a:cubicBezTo>
                  <a:pt x="190082" y="91537"/>
                  <a:pt x="174206" y="100343"/>
                  <a:pt x="157326" y="104416"/>
                </a:cubicBezTo>
                <a:cubicBezTo>
                  <a:pt x="166417" y="119205"/>
                  <a:pt x="171406" y="136643"/>
                  <a:pt x="171406" y="155247"/>
                </a:cubicBezTo>
                <a:cubicBezTo>
                  <a:pt x="171406" y="182497"/>
                  <a:pt x="160701" y="207247"/>
                  <a:pt x="143120" y="225380"/>
                </a:cubicBezTo>
                <a:cubicBezTo>
                  <a:pt x="124986" y="242961"/>
                  <a:pt x="100237" y="253667"/>
                  <a:pt x="72986" y="253667"/>
                </a:cubicBezTo>
                <a:cubicBezTo>
                  <a:pt x="54383" y="253667"/>
                  <a:pt x="36945" y="248677"/>
                  <a:pt x="22156" y="239586"/>
                </a:cubicBezTo>
                <a:lnTo>
                  <a:pt x="0" y="278649"/>
                </a:lnTo>
                <a:lnTo>
                  <a:pt x="0" y="260595"/>
                </a:lnTo>
                <a:cubicBezTo>
                  <a:pt x="5973" y="252057"/>
                  <a:pt x="9654" y="242433"/>
                  <a:pt x="11467" y="232488"/>
                </a:cubicBezTo>
                <a:lnTo>
                  <a:pt x="0" y="218900"/>
                </a:lnTo>
                <a:lnTo>
                  <a:pt x="0" y="201603"/>
                </a:lnTo>
                <a:cubicBezTo>
                  <a:pt x="14950" y="226291"/>
                  <a:pt x="42305" y="241857"/>
                  <a:pt x="73296" y="241857"/>
                </a:cubicBezTo>
                <a:cubicBezTo>
                  <a:pt x="97207" y="241857"/>
                  <a:pt x="118953" y="232592"/>
                  <a:pt x="134965" y="217271"/>
                </a:cubicBezTo>
                <a:lnTo>
                  <a:pt x="0" y="82306"/>
                </a:lnTo>
                <a:lnTo>
                  <a:pt x="0" y="82216"/>
                </a:lnTo>
                <a:lnTo>
                  <a:pt x="135010" y="217225"/>
                </a:lnTo>
                <a:cubicBezTo>
                  <a:pt x="150331" y="201213"/>
                  <a:pt x="159597" y="179467"/>
                  <a:pt x="159597" y="155556"/>
                </a:cubicBezTo>
                <a:cubicBezTo>
                  <a:pt x="159597" y="105538"/>
                  <a:pt x="119048" y="64989"/>
                  <a:pt x="69030" y="64989"/>
                </a:cubicBezTo>
                <a:cubicBezTo>
                  <a:pt x="49952" y="65355"/>
                  <a:pt x="25806" y="60121"/>
                  <a:pt x="12948" y="46961"/>
                </a:cubicBezTo>
                <a:lnTo>
                  <a:pt x="0" y="66032"/>
                </a:lnTo>
                <a:lnTo>
                  <a:pt x="0" y="46474"/>
                </a:lnTo>
                <a:cubicBezTo>
                  <a:pt x="9193" y="32573"/>
                  <a:pt x="11853" y="16060"/>
                  <a:pt x="9334" y="0"/>
                </a:cubicBezTo>
                <a:lnTo>
                  <a:pt x="17529" y="0"/>
                </a:lnTo>
                <a:cubicBezTo>
                  <a:pt x="21671" y="11094"/>
                  <a:pt x="20740" y="22668"/>
                  <a:pt x="17673" y="33790"/>
                </a:cubicBezTo>
                <a:cubicBezTo>
                  <a:pt x="27631" y="50142"/>
                  <a:pt x="43609" y="53932"/>
                  <a:pt x="69593" y="53433"/>
                </a:cubicBezTo>
                <a:cubicBezTo>
                  <a:pt x="102600" y="53434"/>
                  <a:pt x="131938" y="69140"/>
                  <a:pt x="150227" y="93727"/>
                </a:cubicBezTo>
                <a:cubicBezTo>
                  <a:pt x="166735" y="90718"/>
                  <a:pt x="182357" y="82561"/>
                  <a:pt x="195118" y="69800"/>
                </a:cubicBezTo>
                <a:cubicBezTo>
                  <a:pt x="212026" y="52893"/>
                  <a:pt x="220851" y="30964"/>
                  <a:pt x="221339" y="8808"/>
                </a:cubicBezTo>
                <a:lnTo>
                  <a:pt x="136174" y="8808"/>
                </a:lnTo>
                <a:lnTo>
                  <a:pt x="136173" y="8744"/>
                </a:lnTo>
                <a:lnTo>
                  <a:pt x="221340" y="8744"/>
                </a:lnTo>
                <a:lnTo>
                  <a:pt x="219467" y="0"/>
                </a:lnTo>
                <a:lnTo>
                  <a:pt x="231012" y="0"/>
                </a:lnTo>
                <a:cubicBezTo>
                  <a:pt x="232616" y="2826"/>
                  <a:pt x="232794" y="5800"/>
                  <a:pt x="232840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0" name="Teardrop 3"/>
          <p:cNvSpPr/>
          <p:nvPr/>
        </p:nvSpPr>
        <p:spPr>
          <a:xfrm rot="5400000" flipH="1" flipV="1">
            <a:off x="158090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3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5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1" name="Teardrop 3"/>
          <p:cNvSpPr/>
          <p:nvPr/>
        </p:nvSpPr>
        <p:spPr>
          <a:xfrm rot="5400000" flipH="1" flipV="1">
            <a:off x="242344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2" name="Teardrop 3"/>
          <p:cNvSpPr/>
          <p:nvPr/>
        </p:nvSpPr>
        <p:spPr>
          <a:xfrm rot="5400000" flipH="1" flipV="1">
            <a:off x="326598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3" name="Teardrop 3"/>
          <p:cNvSpPr/>
          <p:nvPr/>
        </p:nvSpPr>
        <p:spPr>
          <a:xfrm rot="5400000" flipH="1" flipV="1">
            <a:off x="410852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6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4" name="Teardrop 3"/>
          <p:cNvSpPr/>
          <p:nvPr/>
        </p:nvSpPr>
        <p:spPr>
          <a:xfrm rot="5400000" flipH="1" flipV="1">
            <a:off x="495106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5" name="Teardrop 3"/>
          <p:cNvSpPr/>
          <p:nvPr/>
        </p:nvSpPr>
        <p:spPr>
          <a:xfrm rot="5400000" flipH="1" flipV="1">
            <a:off x="579360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6" name="Teardrop 3"/>
          <p:cNvSpPr/>
          <p:nvPr/>
        </p:nvSpPr>
        <p:spPr>
          <a:xfrm rot="5400000" flipH="1" flipV="1">
            <a:off x="832122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7" name="Teardrop 3"/>
          <p:cNvSpPr/>
          <p:nvPr/>
        </p:nvSpPr>
        <p:spPr>
          <a:xfrm rot="5400000" flipH="1" flipV="1">
            <a:off x="747868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6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8" name="Teardrop 3"/>
          <p:cNvSpPr/>
          <p:nvPr/>
        </p:nvSpPr>
        <p:spPr>
          <a:xfrm rot="5400000" flipH="1" flipV="1">
            <a:off x="1000630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9" name="Teardrop 3"/>
          <p:cNvSpPr/>
          <p:nvPr/>
        </p:nvSpPr>
        <p:spPr>
          <a:xfrm rot="5400000" flipH="1" flipV="1">
            <a:off x="916376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7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6"/>
                  <a:pt x="5972" y="26608"/>
                  <a:pt x="0" y="18073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0" name="Teardrop 3"/>
          <p:cNvSpPr/>
          <p:nvPr/>
        </p:nvSpPr>
        <p:spPr>
          <a:xfrm rot="5400000" flipH="1" flipV="1">
            <a:off x="11691380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1" name="Teardrop 3"/>
          <p:cNvSpPr/>
          <p:nvPr/>
        </p:nvSpPr>
        <p:spPr>
          <a:xfrm rot="5400000" flipH="1" flipV="1">
            <a:off x="1084884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6"/>
                  <a:pt x="5972" y="26608"/>
                  <a:pt x="0" y="18073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2" name="Teardrop 3"/>
          <p:cNvSpPr/>
          <p:nvPr/>
        </p:nvSpPr>
        <p:spPr>
          <a:xfrm rot="5400000" flipH="1" flipV="1">
            <a:off x="733383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3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8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3" name="Oval 1651"/>
          <p:cNvSpPr/>
          <p:nvPr/>
        </p:nvSpPr>
        <p:spPr>
          <a:xfrm>
            <a:off x="812619" y="4561319"/>
            <a:ext cx="11030995" cy="10682"/>
          </a:xfrm>
          <a:custGeom>
            <a:avLst/>
            <a:gdLst/>
            <a:ahLst/>
            <a:cxnLst/>
            <a:rect l="l" t="t" r="r" b="b"/>
            <a:pathLst>
              <a:path w="11030995" h="10682">
                <a:moveTo>
                  <a:pt x="10992007" y="0"/>
                </a:moveTo>
                <a:cubicBezTo>
                  <a:pt x="11006265" y="0"/>
                  <a:pt x="11019702" y="3516"/>
                  <a:pt x="11030995" y="10682"/>
                </a:cubicBezTo>
                <a:lnTo>
                  <a:pt x="10953019" y="10682"/>
                </a:lnTo>
                <a:cubicBezTo>
                  <a:pt x="10964312" y="3516"/>
                  <a:pt x="10977749" y="0"/>
                  <a:pt x="10992007" y="0"/>
                </a:cubicBezTo>
                <a:close/>
                <a:moveTo>
                  <a:pt x="10149468" y="0"/>
                </a:moveTo>
                <a:cubicBezTo>
                  <a:pt x="10163726" y="0"/>
                  <a:pt x="10177163" y="3516"/>
                  <a:pt x="10188456" y="10682"/>
                </a:cubicBezTo>
                <a:lnTo>
                  <a:pt x="10110480" y="10682"/>
                </a:lnTo>
                <a:cubicBezTo>
                  <a:pt x="10121773" y="3516"/>
                  <a:pt x="10135210" y="0"/>
                  <a:pt x="10149468" y="0"/>
                </a:cubicBezTo>
                <a:close/>
                <a:moveTo>
                  <a:pt x="9306928" y="0"/>
                </a:moveTo>
                <a:cubicBezTo>
                  <a:pt x="9321186" y="0"/>
                  <a:pt x="9334623" y="3516"/>
                  <a:pt x="9345916" y="10682"/>
                </a:cubicBezTo>
                <a:lnTo>
                  <a:pt x="9267940" y="10682"/>
                </a:lnTo>
                <a:cubicBezTo>
                  <a:pt x="9279233" y="3516"/>
                  <a:pt x="9292670" y="0"/>
                  <a:pt x="9306928" y="0"/>
                </a:cubicBezTo>
                <a:close/>
                <a:moveTo>
                  <a:pt x="8464388" y="0"/>
                </a:moveTo>
                <a:cubicBezTo>
                  <a:pt x="8478646" y="0"/>
                  <a:pt x="8492083" y="3516"/>
                  <a:pt x="8503376" y="10682"/>
                </a:cubicBezTo>
                <a:lnTo>
                  <a:pt x="8425400" y="10682"/>
                </a:lnTo>
                <a:cubicBezTo>
                  <a:pt x="8436693" y="3516"/>
                  <a:pt x="8450130" y="0"/>
                  <a:pt x="8464388" y="0"/>
                </a:cubicBezTo>
                <a:close/>
                <a:moveTo>
                  <a:pt x="7621848" y="0"/>
                </a:moveTo>
                <a:cubicBezTo>
                  <a:pt x="7636106" y="0"/>
                  <a:pt x="7649543" y="3516"/>
                  <a:pt x="7660836" y="10682"/>
                </a:cubicBezTo>
                <a:lnTo>
                  <a:pt x="7582860" y="10682"/>
                </a:lnTo>
                <a:cubicBezTo>
                  <a:pt x="7594153" y="3516"/>
                  <a:pt x="7607590" y="0"/>
                  <a:pt x="7621848" y="0"/>
                </a:cubicBezTo>
                <a:close/>
                <a:moveTo>
                  <a:pt x="6779308" y="0"/>
                </a:moveTo>
                <a:cubicBezTo>
                  <a:pt x="6793566" y="0"/>
                  <a:pt x="6807003" y="3516"/>
                  <a:pt x="6818296" y="10682"/>
                </a:cubicBezTo>
                <a:lnTo>
                  <a:pt x="6740320" y="10682"/>
                </a:lnTo>
                <a:cubicBezTo>
                  <a:pt x="6751613" y="3516"/>
                  <a:pt x="6765050" y="0"/>
                  <a:pt x="6779308" y="0"/>
                </a:cubicBezTo>
                <a:close/>
                <a:moveTo>
                  <a:pt x="5936768" y="0"/>
                </a:moveTo>
                <a:cubicBezTo>
                  <a:pt x="5951026" y="0"/>
                  <a:pt x="5964463" y="3516"/>
                  <a:pt x="5975757" y="10682"/>
                </a:cubicBezTo>
                <a:lnTo>
                  <a:pt x="5897780" y="10682"/>
                </a:lnTo>
                <a:cubicBezTo>
                  <a:pt x="5909073" y="3516"/>
                  <a:pt x="5922510" y="0"/>
                  <a:pt x="5936768" y="0"/>
                </a:cubicBezTo>
                <a:close/>
                <a:moveTo>
                  <a:pt x="5094228" y="0"/>
                </a:moveTo>
                <a:cubicBezTo>
                  <a:pt x="5108486" y="0"/>
                  <a:pt x="5121923" y="3516"/>
                  <a:pt x="5133217" y="10682"/>
                </a:cubicBezTo>
                <a:lnTo>
                  <a:pt x="5055240" y="10682"/>
                </a:lnTo>
                <a:cubicBezTo>
                  <a:pt x="5066533" y="3516"/>
                  <a:pt x="5079970" y="0"/>
                  <a:pt x="5094228" y="0"/>
                </a:cubicBezTo>
                <a:close/>
                <a:moveTo>
                  <a:pt x="4251688" y="0"/>
                </a:moveTo>
                <a:cubicBezTo>
                  <a:pt x="4265946" y="0"/>
                  <a:pt x="4279383" y="3516"/>
                  <a:pt x="4290676" y="10682"/>
                </a:cubicBezTo>
                <a:lnTo>
                  <a:pt x="4212700" y="10682"/>
                </a:lnTo>
                <a:cubicBezTo>
                  <a:pt x="4223993" y="3516"/>
                  <a:pt x="4237430" y="0"/>
                  <a:pt x="4251688" y="0"/>
                </a:cubicBezTo>
                <a:close/>
                <a:moveTo>
                  <a:pt x="3409148" y="0"/>
                </a:moveTo>
                <a:cubicBezTo>
                  <a:pt x="3423406" y="0"/>
                  <a:pt x="3436843" y="3516"/>
                  <a:pt x="3448136" y="10682"/>
                </a:cubicBezTo>
                <a:lnTo>
                  <a:pt x="3370160" y="10682"/>
                </a:lnTo>
                <a:cubicBezTo>
                  <a:pt x="3381453" y="3516"/>
                  <a:pt x="3394890" y="0"/>
                  <a:pt x="3409148" y="0"/>
                </a:cubicBezTo>
                <a:close/>
                <a:moveTo>
                  <a:pt x="2566608" y="0"/>
                </a:moveTo>
                <a:cubicBezTo>
                  <a:pt x="2580866" y="0"/>
                  <a:pt x="2594303" y="3516"/>
                  <a:pt x="2605596" y="10682"/>
                </a:cubicBezTo>
                <a:lnTo>
                  <a:pt x="2527620" y="10682"/>
                </a:lnTo>
                <a:cubicBezTo>
                  <a:pt x="2538913" y="3516"/>
                  <a:pt x="2552350" y="0"/>
                  <a:pt x="2566608" y="0"/>
                </a:cubicBezTo>
                <a:close/>
                <a:moveTo>
                  <a:pt x="1724068" y="0"/>
                </a:moveTo>
                <a:cubicBezTo>
                  <a:pt x="1738326" y="0"/>
                  <a:pt x="1751763" y="3516"/>
                  <a:pt x="1763056" y="10682"/>
                </a:cubicBezTo>
                <a:lnTo>
                  <a:pt x="1685080" y="10682"/>
                </a:lnTo>
                <a:cubicBezTo>
                  <a:pt x="1696373" y="3516"/>
                  <a:pt x="1709810" y="0"/>
                  <a:pt x="1724068" y="0"/>
                </a:cubicBezTo>
                <a:close/>
                <a:moveTo>
                  <a:pt x="881528" y="0"/>
                </a:moveTo>
                <a:cubicBezTo>
                  <a:pt x="895786" y="0"/>
                  <a:pt x="909223" y="3516"/>
                  <a:pt x="920516" y="10682"/>
                </a:cubicBezTo>
                <a:lnTo>
                  <a:pt x="842540" y="10682"/>
                </a:lnTo>
                <a:cubicBezTo>
                  <a:pt x="853833" y="3516"/>
                  <a:pt x="867270" y="0"/>
                  <a:pt x="881528" y="0"/>
                </a:cubicBezTo>
                <a:close/>
                <a:moveTo>
                  <a:pt x="38988" y="0"/>
                </a:moveTo>
                <a:cubicBezTo>
                  <a:pt x="53246" y="0"/>
                  <a:pt x="66683" y="3516"/>
                  <a:pt x="77976" y="10682"/>
                </a:cubicBezTo>
                <a:lnTo>
                  <a:pt x="0" y="10682"/>
                </a:lnTo>
                <a:cubicBezTo>
                  <a:pt x="11293" y="3516"/>
                  <a:pt x="24730" y="0"/>
                  <a:pt x="389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96DFF08F-DC6B-4601-B491-B0F83F6DD2DA}" type="datetimeFigureOut">
              <a:rPr lang="en-US" dirty="0"/>
              <a:pPr/>
              <a:t>7/13/2026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7/13/2026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6" name="Group 525"/>
          <p:cNvGrpSpPr/>
          <p:nvPr/>
        </p:nvGrpSpPr>
        <p:grpSpPr>
          <a:xfrm>
            <a:off x="0" y="420256"/>
            <a:ext cx="12188952" cy="3795497"/>
            <a:chOff x="0" y="420256"/>
            <a:chExt cx="12188952" cy="3795497"/>
          </a:xfrm>
        </p:grpSpPr>
        <p:cxnSp>
          <p:nvCxnSpPr>
            <p:cNvPr id="527" name="Straight Connector 526"/>
            <p:cNvCxnSpPr/>
            <p:nvPr/>
          </p:nvCxnSpPr>
          <p:spPr>
            <a:xfrm>
              <a:off x="0" y="4215753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8" name="Straight Connector 527"/>
            <p:cNvCxnSpPr/>
            <p:nvPr/>
          </p:nvCxnSpPr>
          <p:spPr>
            <a:xfrm>
              <a:off x="0" y="3794032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9" name="Straight Connector 528"/>
            <p:cNvCxnSpPr/>
            <p:nvPr/>
          </p:nvCxnSpPr>
          <p:spPr>
            <a:xfrm>
              <a:off x="0" y="3372310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0" name="Straight Connector 529"/>
            <p:cNvCxnSpPr/>
            <p:nvPr/>
          </p:nvCxnSpPr>
          <p:spPr>
            <a:xfrm>
              <a:off x="0" y="2950588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1" name="Straight Connector 530"/>
            <p:cNvCxnSpPr/>
            <p:nvPr/>
          </p:nvCxnSpPr>
          <p:spPr>
            <a:xfrm>
              <a:off x="0" y="2528866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2" name="Straight Connector 531"/>
            <p:cNvCxnSpPr/>
            <p:nvPr/>
          </p:nvCxnSpPr>
          <p:spPr>
            <a:xfrm>
              <a:off x="0" y="2107144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3" name="Straight Connector 532"/>
            <p:cNvCxnSpPr/>
            <p:nvPr/>
          </p:nvCxnSpPr>
          <p:spPr>
            <a:xfrm>
              <a:off x="0" y="1685422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4" name="Straight Connector 533"/>
            <p:cNvCxnSpPr/>
            <p:nvPr/>
          </p:nvCxnSpPr>
          <p:spPr>
            <a:xfrm>
              <a:off x="0" y="1263700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5" name="Straight Connector 534"/>
            <p:cNvCxnSpPr/>
            <p:nvPr/>
          </p:nvCxnSpPr>
          <p:spPr>
            <a:xfrm>
              <a:off x="0" y="841978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6" name="Straight Connector 535"/>
            <p:cNvCxnSpPr/>
            <p:nvPr/>
          </p:nvCxnSpPr>
          <p:spPr>
            <a:xfrm>
              <a:off x="0" y="420256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7" name="Rectangle 379"/>
          <p:cNvSpPr/>
          <p:nvPr/>
        </p:nvSpPr>
        <p:spPr>
          <a:xfrm rot="18900000" flipV="1">
            <a:off x="9445819" y="-965459"/>
            <a:ext cx="13717" cy="6493220"/>
          </a:xfrm>
          <a:custGeom>
            <a:avLst/>
            <a:gdLst/>
            <a:ahLst/>
            <a:cxnLst/>
            <a:rect l="l" t="t" r="r" b="b"/>
            <a:pathLst>
              <a:path w="13717" h="6493220">
                <a:moveTo>
                  <a:pt x="1" y="6493220"/>
                </a:moveTo>
                <a:lnTo>
                  <a:pt x="13717" y="647950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8" name="Rectangle 56"/>
          <p:cNvSpPr/>
          <p:nvPr/>
        </p:nvSpPr>
        <p:spPr>
          <a:xfrm>
            <a:off x="0" y="0"/>
            <a:ext cx="11816540" cy="4572004"/>
          </a:xfrm>
          <a:custGeom>
            <a:avLst/>
            <a:gdLst/>
            <a:ahLst/>
            <a:cxnLst/>
            <a:rect l="l" t="t" r="r" b="b"/>
            <a:pathLst>
              <a:path w="11816540" h="4572004">
                <a:moveTo>
                  <a:pt x="11802824" y="4"/>
                </a:moveTo>
                <a:lnTo>
                  <a:pt x="11816540" y="4"/>
                </a:lnTo>
                <a:lnTo>
                  <a:pt x="11816540" y="4572004"/>
                </a:lnTo>
                <a:lnTo>
                  <a:pt x="11802824" y="4572004"/>
                </a:lnTo>
                <a:close/>
                <a:moveTo>
                  <a:pt x="5901406" y="4"/>
                </a:moveTo>
                <a:lnTo>
                  <a:pt x="5915122" y="4"/>
                </a:lnTo>
                <a:lnTo>
                  <a:pt x="5915122" y="4572004"/>
                </a:lnTo>
                <a:lnTo>
                  <a:pt x="5901406" y="4572004"/>
                </a:lnTo>
                <a:close/>
                <a:moveTo>
                  <a:pt x="10959754" y="3"/>
                </a:moveTo>
                <a:lnTo>
                  <a:pt x="10973470" y="3"/>
                </a:lnTo>
                <a:lnTo>
                  <a:pt x="10973470" y="4572003"/>
                </a:lnTo>
                <a:lnTo>
                  <a:pt x="10959754" y="4572003"/>
                </a:lnTo>
                <a:close/>
                <a:moveTo>
                  <a:pt x="5058348" y="3"/>
                </a:moveTo>
                <a:lnTo>
                  <a:pt x="5072064" y="3"/>
                </a:lnTo>
                <a:lnTo>
                  <a:pt x="5072064" y="4572003"/>
                </a:lnTo>
                <a:lnTo>
                  <a:pt x="5058348" y="4572003"/>
                </a:lnTo>
                <a:close/>
                <a:moveTo>
                  <a:pt x="11381283" y="2"/>
                </a:moveTo>
                <a:lnTo>
                  <a:pt x="11394999" y="2"/>
                </a:lnTo>
                <a:lnTo>
                  <a:pt x="11394999" y="4572002"/>
                </a:lnTo>
                <a:lnTo>
                  <a:pt x="11381283" y="4572002"/>
                </a:lnTo>
                <a:close/>
                <a:moveTo>
                  <a:pt x="10538225" y="2"/>
                </a:moveTo>
                <a:lnTo>
                  <a:pt x="10551941" y="2"/>
                </a:lnTo>
                <a:lnTo>
                  <a:pt x="10551941" y="4572002"/>
                </a:lnTo>
                <a:lnTo>
                  <a:pt x="10538225" y="4572002"/>
                </a:lnTo>
                <a:close/>
                <a:moveTo>
                  <a:pt x="10116696" y="2"/>
                </a:moveTo>
                <a:lnTo>
                  <a:pt x="10130412" y="2"/>
                </a:lnTo>
                <a:lnTo>
                  <a:pt x="10130412" y="4572002"/>
                </a:lnTo>
                <a:lnTo>
                  <a:pt x="10116696" y="4572002"/>
                </a:lnTo>
                <a:close/>
                <a:moveTo>
                  <a:pt x="6322935" y="2"/>
                </a:moveTo>
                <a:lnTo>
                  <a:pt x="6336651" y="2"/>
                </a:lnTo>
                <a:lnTo>
                  <a:pt x="6336651" y="4572002"/>
                </a:lnTo>
                <a:lnTo>
                  <a:pt x="6322935" y="4572002"/>
                </a:lnTo>
                <a:close/>
                <a:moveTo>
                  <a:pt x="5479877" y="2"/>
                </a:moveTo>
                <a:lnTo>
                  <a:pt x="5493593" y="2"/>
                </a:lnTo>
                <a:lnTo>
                  <a:pt x="5493593" y="4572002"/>
                </a:lnTo>
                <a:lnTo>
                  <a:pt x="5479877" y="4572002"/>
                </a:lnTo>
                <a:close/>
                <a:moveTo>
                  <a:pt x="4636819" y="2"/>
                </a:moveTo>
                <a:lnTo>
                  <a:pt x="4650535" y="2"/>
                </a:lnTo>
                <a:lnTo>
                  <a:pt x="4650535" y="4572002"/>
                </a:lnTo>
                <a:lnTo>
                  <a:pt x="4636819" y="4572002"/>
                </a:lnTo>
                <a:close/>
                <a:moveTo>
                  <a:pt x="4215290" y="2"/>
                </a:moveTo>
                <a:lnTo>
                  <a:pt x="4229006" y="2"/>
                </a:lnTo>
                <a:lnTo>
                  <a:pt x="4229006" y="4572002"/>
                </a:lnTo>
                <a:lnTo>
                  <a:pt x="4215290" y="4572002"/>
                </a:lnTo>
                <a:close/>
                <a:moveTo>
                  <a:pt x="421529" y="2"/>
                </a:moveTo>
                <a:lnTo>
                  <a:pt x="435245" y="2"/>
                </a:lnTo>
                <a:lnTo>
                  <a:pt x="435245" y="4572002"/>
                </a:lnTo>
                <a:lnTo>
                  <a:pt x="421529" y="4572002"/>
                </a:lnTo>
                <a:close/>
                <a:moveTo>
                  <a:pt x="0" y="2"/>
                </a:moveTo>
                <a:lnTo>
                  <a:pt x="13716" y="2"/>
                </a:lnTo>
                <a:lnTo>
                  <a:pt x="13716" y="4572002"/>
                </a:lnTo>
                <a:lnTo>
                  <a:pt x="0" y="4572002"/>
                </a:lnTo>
                <a:close/>
                <a:moveTo>
                  <a:pt x="9273638" y="1"/>
                </a:moveTo>
                <a:lnTo>
                  <a:pt x="9287354" y="1"/>
                </a:lnTo>
                <a:lnTo>
                  <a:pt x="9287354" y="4572001"/>
                </a:lnTo>
                <a:lnTo>
                  <a:pt x="9273638" y="4572001"/>
                </a:lnTo>
                <a:close/>
                <a:moveTo>
                  <a:pt x="3372232" y="1"/>
                </a:moveTo>
                <a:lnTo>
                  <a:pt x="3385948" y="1"/>
                </a:lnTo>
                <a:lnTo>
                  <a:pt x="3385948" y="4572001"/>
                </a:lnTo>
                <a:lnTo>
                  <a:pt x="3372232" y="4572001"/>
                </a:lnTo>
                <a:close/>
                <a:moveTo>
                  <a:pt x="9695167" y="0"/>
                </a:moveTo>
                <a:lnTo>
                  <a:pt x="9708883" y="0"/>
                </a:lnTo>
                <a:lnTo>
                  <a:pt x="9708883" y="4572000"/>
                </a:lnTo>
                <a:lnTo>
                  <a:pt x="9695167" y="4572000"/>
                </a:lnTo>
                <a:close/>
                <a:moveTo>
                  <a:pt x="8852109" y="0"/>
                </a:moveTo>
                <a:lnTo>
                  <a:pt x="8865825" y="0"/>
                </a:lnTo>
                <a:lnTo>
                  <a:pt x="8865825" y="4572000"/>
                </a:lnTo>
                <a:lnTo>
                  <a:pt x="8852109" y="4572000"/>
                </a:lnTo>
                <a:close/>
                <a:moveTo>
                  <a:pt x="8430580" y="0"/>
                </a:moveTo>
                <a:lnTo>
                  <a:pt x="8444296" y="0"/>
                </a:lnTo>
                <a:lnTo>
                  <a:pt x="8444296" y="4572000"/>
                </a:lnTo>
                <a:lnTo>
                  <a:pt x="8430580" y="4572000"/>
                </a:lnTo>
                <a:close/>
                <a:moveTo>
                  <a:pt x="8009051" y="0"/>
                </a:moveTo>
                <a:lnTo>
                  <a:pt x="8022767" y="0"/>
                </a:lnTo>
                <a:lnTo>
                  <a:pt x="8022767" y="4572000"/>
                </a:lnTo>
                <a:lnTo>
                  <a:pt x="8009051" y="4572000"/>
                </a:lnTo>
                <a:close/>
                <a:moveTo>
                  <a:pt x="7587522" y="0"/>
                </a:moveTo>
                <a:lnTo>
                  <a:pt x="7601238" y="0"/>
                </a:lnTo>
                <a:lnTo>
                  <a:pt x="7601238" y="4572000"/>
                </a:lnTo>
                <a:lnTo>
                  <a:pt x="7587522" y="4572000"/>
                </a:lnTo>
                <a:close/>
                <a:moveTo>
                  <a:pt x="7165993" y="0"/>
                </a:moveTo>
                <a:lnTo>
                  <a:pt x="7179709" y="0"/>
                </a:lnTo>
                <a:lnTo>
                  <a:pt x="7179709" y="4572000"/>
                </a:lnTo>
                <a:lnTo>
                  <a:pt x="7165993" y="4572000"/>
                </a:lnTo>
                <a:close/>
                <a:moveTo>
                  <a:pt x="6744464" y="0"/>
                </a:moveTo>
                <a:lnTo>
                  <a:pt x="6758180" y="0"/>
                </a:lnTo>
                <a:lnTo>
                  <a:pt x="6758180" y="4572000"/>
                </a:lnTo>
                <a:lnTo>
                  <a:pt x="6744464" y="4572000"/>
                </a:lnTo>
                <a:close/>
                <a:moveTo>
                  <a:pt x="3793761" y="0"/>
                </a:moveTo>
                <a:lnTo>
                  <a:pt x="3807477" y="0"/>
                </a:lnTo>
                <a:lnTo>
                  <a:pt x="3807477" y="4572000"/>
                </a:lnTo>
                <a:lnTo>
                  <a:pt x="3793761" y="4572000"/>
                </a:lnTo>
                <a:close/>
                <a:moveTo>
                  <a:pt x="2950703" y="0"/>
                </a:moveTo>
                <a:lnTo>
                  <a:pt x="2964419" y="0"/>
                </a:lnTo>
                <a:lnTo>
                  <a:pt x="2964419" y="4572000"/>
                </a:lnTo>
                <a:lnTo>
                  <a:pt x="2950703" y="4572000"/>
                </a:lnTo>
                <a:close/>
                <a:moveTo>
                  <a:pt x="2529174" y="0"/>
                </a:moveTo>
                <a:lnTo>
                  <a:pt x="2542890" y="0"/>
                </a:lnTo>
                <a:lnTo>
                  <a:pt x="2542890" y="4572000"/>
                </a:lnTo>
                <a:lnTo>
                  <a:pt x="2529174" y="4572000"/>
                </a:lnTo>
                <a:close/>
                <a:moveTo>
                  <a:pt x="2107645" y="0"/>
                </a:moveTo>
                <a:lnTo>
                  <a:pt x="2121361" y="0"/>
                </a:lnTo>
                <a:lnTo>
                  <a:pt x="2121361" y="4572000"/>
                </a:lnTo>
                <a:lnTo>
                  <a:pt x="2107645" y="4572000"/>
                </a:lnTo>
                <a:close/>
                <a:moveTo>
                  <a:pt x="1686116" y="0"/>
                </a:moveTo>
                <a:lnTo>
                  <a:pt x="1699832" y="0"/>
                </a:lnTo>
                <a:lnTo>
                  <a:pt x="1699832" y="4572000"/>
                </a:lnTo>
                <a:lnTo>
                  <a:pt x="1686116" y="4572000"/>
                </a:lnTo>
                <a:close/>
                <a:moveTo>
                  <a:pt x="1264587" y="0"/>
                </a:moveTo>
                <a:lnTo>
                  <a:pt x="1278303" y="0"/>
                </a:lnTo>
                <a:lnTo>
                  <a:pt x="1278303" y="4572000"/>
                </a:lnTo>
                <a:lnTo>
                  <a:pt x="1264587" y="4572000"/>
                </a:lnTo>
                <a:close/>
                <a:moveTo>
                  <a:pt x="843058" y="0"/>
                </a:moveTo>
                <a:lnTo>
                  <a:pt x="856774" y="0"/>
                </a:lnTo>
                <a:lnTo>
                  <a:pt x="856774" y="4572000"/>
                </a:lnTo>
                <a:lnTo>
                  <a:pt x="843058" y="457200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9" name="Rectangle 87"/>
          <p:cNvSpPr/>
          <p:nvPr/>
        </p:nvSpPr>
        <p:spPr>
          <a:xfrm rot="2700000">
            <a:off x="2311242" y="-967047"/>
            <a:ext cx="13716" cy="6570294"/>
          </a:xfrm>
          <a:custGeom>
            <a:avLst/>
            <a:gdLst/>
            <a:ahLst/>
            <a:cxnLst/>
            <a:rect l="l" t="t" r="r" b="b"/>
            <a:pathLst>
              <a:path w="13716" h="6570294">
                <a:moveTo>
                  <a:pt x="0" y="6556578"/>
                </a:moveTo>
                <a:lnTo>
                  <a:pt x="13716" y="6570294"/>
                </a:lnTo>
                <a:lnTo>
                  <a:pt x="13716" y="6570294"/>
                </a:lnTo>
                <a:lnTo>
                  <a:pt x="0" y="6556578"/>
                </a:lnTo>
                <a:close/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0" name="Rectangle 88"/>
          <p:cNvSpPr/>
          <p:nvPr/>
        </p:nvSpPr>
        <p:spPr>
          <a:xfrm rot="2700000">
            <a:off x="3186527" y="-953751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1" name="Rectangle 89"/>
          <p:cNvSpPr/>
          <p:nvPr/>
        </p:nvSpPr>
        <p:spPr>
          <a:xfrm rot="2700000">
            <a:off x="4029713" y="-953750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7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2" name="Rectangle 90"/>
          <p:cNvSpPr/>
          <p:nvPr/>
        </p:nvSpPr>
        <p:spPr>
          <a:xfrm rot="2700000">
            <a:off x="4872899" y="-953750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3" name="Rectangle 91"/>
          <p:cNvSpPr/>
          <p:nvPr/>
        </p:nvSpPr>
        <p:spPr>
          <a:xfrm rot="2700000">
            <a:off x="5716086" y="-953749"/>
            <a:ext cx="13716" cy="6479501"/>
          </a:xfrm>
          <a:custGeom>
            <a:avLst/>
            <a:gdLst/>
            <a:ahLst/>
            <a:cxnLst/>
            <a:rect l="l" t="t" r="r" b="b"/>
            <a:pathLst>
              <a:path w="13716" h="6479501">
                <a:moveTo>
                  <a:pt x="0" y="13716"/>
                </a:moveTo>
                <a:lnTo>
                  <a:pt x="13716" y="0"/>
                </a:lnTo>
                <a:lnTo>
                  <a:pt x="13716" y="6465785"/>
                </a:lnTo>
                <a:lnTo>
                  <a:pt x="0" y="647950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4" name="Rectangle 92"/>
          <p:cNvSpPr/>
          <p:nvPr/>
        </p:nvSpPr>
        <p:spPr>
          <a:xfrm rot="2700000">
            <a:off x="6559272" y="-953750"/>
            <a:ext cx="13716" cy="6479502"/>
          </a:xfrm>
          <a:custGeom>
            <a:avLst/>
            <a:gdLst/>
            <a:ahLst/>
            <a:cxnLst/>
            <a:rect l="l" t="t" r="r" b="b"/>
            <a:pathLst>
              <a:path w="13716" h="6479502">
                <a:moveTo>
                  <a:pt x="0" y="13716"/>
                </a:moveTo>
                <a:lnTo>
                  <a:pt x="13716" y="0"/>
                </a:lnTo>
                <a:lnTo>
                  <a:pt x="13715" y="6465787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5" name="Rectangle 93"/>
          <p:cNvSpPr/>
          <p:nvPr/>
        </p:nvSpPr>
        <p:spPr>
          <a:xfrm rot="2700000">
            <a:off x="7402457" y="-944051"/>
            <a:ext cx="13717" cy="6479502"/>
          </a:xfrm>
          <a:custGeom>
            <a:avLst/>
            <a:gdLst/>
            <a:ahLst/>
            <a:cxnLst/>
            <a:rect l="l" t="t" r="r" b="b"/>
            <a:pathLst>
              <a:path w="13717" h="6479502">
                <a:moveTo>
                  <a:pt x="0" y="13716"/>
                </a:moveTo>
                <a:lnTo>
                  <a:pt x="13717" y="0"/>
                </a:lnTo>
                <a:lnTo>
                  <a:pt x="13716" y="6465787"/>
                </a:lnTo>
                <a:lnTo>
                  <a:pt x="1" y="647950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6" name="Rectangle 94"/>
          <p:cNvSpPr/>
          <p:nvPr/>
        </p:nvSpPr>
        <p:spPr>
          <a:xfrm rot="2700000">
            <a:off x="8245644" y="-953750"/>
            <a:ext cx="13716" cy="6479502"/>
          </a:xfrm>
          <a:custGeom>
            <a:avLst/>
            <a:gdLst/>
            <a:ahLst/>
            <a:cxnLst/>
            <a:rect l="l" t="t" r="r" b="b"/>
            <a:pathLst>
              <a:path w="13716" h="6479502">
                <a:moveTo>
                  <a:pt x="0" y="13716"/>
                </a:moveTo>
                <a:lnTo>
                  <a:pt x="13716" y="0"/>
                </a:lnTo>
                <a:lnTo>
                  <a:pt x="13715" y="6465787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7" name="Rectangle 95"/>
          <p:cNvSpPr/>
          <p:nvPr/>
        </p:nvSpPr>
        <p:spPr>
          <a:xfrm rot="2700000">
            <a:off x="9088831" y="-953750"/>
            <a:ext cx="13717" cy="6479503"/>
          </a:xfrm>
          <a:custGeom>
            <a:avLst/>
            <a:gdLst/>
            <a:ahLst/>
            <a:cxnLst/>
            <a:rect l="l" t="t" r="r" b="b"/>
            <a:pathLst>
              <a:path w="13717" h="6479503">
                <a:moveTo>
                  <a:pt x="13717" y="0"/>
                </a:moveTo>
                <a:lnTo>
                  <a:pt x="13716" y="6465787"/>
                </a:lnTo>
                <a:lnTo>
                  <a:pt x="0" y="6479503"/>
                </a:lnTo>
                <a:lnTo>
                  <a:pt x="1" y="1371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8" name="Rectangle 96"/>
          <p:cNvSpPr/>
          <p:nvPr/>
        </p:nvSpPr>
        <p:spPr>
          <a:xfrm rot="2700000">
            <a:off x="9912896" y="-907596"/>
            <a:ext cx="13716" cy="6425429"/>
          </a:xfrm>
          <a:custGeom>
            <a:avLst/>
            <a:gdLst/>
            <a:ahLst/>
            <a:cxnLst/>
            <a:rect l="l" t="t" r="r" b="b"/>
            <a:pathLst>
              <a:path w="13716" h="6425429">
                <a:moveTo>
                  <a:pt x="0" y="0"/>
                </a:moveTo>
                <a:lnTo>
                  <a:pt x="13716" y="13717"/>
                </a:lnTo>
                <a:lnTo>
                  <a:pt x="13716" y="6411713"/>
                </a:lnTo>
                <a:lnTo>
                  <a:pt x="0" y="642542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9" name="Rectangle 97"/>
          <p:cNvSpPr/>
          <p:nvPr/>
        </p:nvSpPr>
        <p:spPr>
          <a:xfrm rot="2700000">
            <a:off x="10334491" y="110221"/>
            <a:ext cx="13717" cy="5232981"/>
          </a:xfrm>
          <a:custGeom>
            <a:avLst/>
            <a:gdLst/>
            <a:ahLst/>
            <a:cxnLst/>
            <a:rect l="l" t="t" r="r" b="b"/>
            <a:pathLst>
              <a:path w="13717" h="5232981">
                <a:moveTo>
                  <a:pt x="0" y="0"/>
                </a:moveTo>
                <a:lnTo>
                  <a:pt x="13717" y="13716"/>
                </a:lnTo>
                <a:lnTo>
                  <a:pt x="13717" y="5219264"/>
                </a:lnTo>
                <a:lnTo>
                  <a:pt x="1" y="523298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0" name="Rectangle 98"/>
          <p:cNvSpPr/>
          <p:nvPr/>
        </p:nvSpPr>
        <p:spPr>
          <a:xfrm rot="2700000">
            <a:off x="10756084" y="1128037"/>
            <a:ext cx="13716" cy="4040537"/>
          </a:xfrm>
          <a:custGeom>
            <a:avLst/>
            <a:gdLst/>
            <a:ahLst/>
            <a:cxnLst/>
            <a:rect l="l" t="t" r="r" b="b"/>
            <a:pathLst>
              <a:path w="13716" h="4040537">
                <a:moveTo>
                  <a:pt x="0" y="0"/>
                </a:moveTo>
                <a:lnTo>
                  <a:pt x="13716" y="13716"/>
                </a:lnTo>
                <a:lnTo>
                  <a:pt x="13715" y="4026822"/>
                </a:lnTo>
                <a:lnTo>
                  <a:pt x="1" y="404053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1" name="Rectangle 99"/>
          <p:cNvSpPr/>
          <p:nvPr/>
        </p:nvSpPr>
        <p:spPr>
          <a:xfrm rot="2700000">
            <a:off x="11177678" y="2145853"/>
            <a:ext cx="13716" cy="2848091"/>
          </a:xfrm>
          <a:custGeom>
            <a:avLst/>
            <a:gdLst/>
            <a:ahLst/>
            <a:cxnLst/>
            <a:rect l="l" t="t" r="r" b="b"/>
            <a:pathLst>
              <a:path w="13716" h="2848091">
                <a:moveTo>
                  <a:pt x="0" y="0"/>
                </a:moveTo>
                <a:lnTo>
                  <a:pt x="13716" y="13716"/>
                </a:lnTo>
                <a:lnTo>
                  <a:pt x="13715" y="2834375"/>
                </a:lnTo>
                <a:lnTo>
                  <a:pt x="0" y="284809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2" name="Rectangle 100"/>
          <p:cNvSpPr/>
          <p:nvPr/>
        </p:nvSpPr>
        <p:spPr>
          <a:xfrm rot="2700000">
            <a:off x="11599272" y="3163669"/>
            <a:ext cx="13715" cy="1655644"/>
          </a:xfrm>
          <a:custGeom>
            <a:avLst/>
            <a:gdLst/>
            <a:ahLst/>
            <a:cxnLst/>
            <a:rect l="l" t="t" r="r" b="b"/>
            <a:pathLst>
              <a:path w="13715" h="1655644">
                <a:moveTo>
                  <a:pt x="0" y="0"/>
                </a:moveTo>
                <a:lnTo>
                  <a:pt x="13715" y="13716"/>
                </a:lnTo>
                <a:lnTo>
                  <a:pt x="13715" y="1641929"/>
                </a:lnTo>
                <a:lnTo>
                  <a:pt x="0" y="1655644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3" name="Rectangle 101"/>
          <p:cNvSpPr/>
          <p:nvPr/>
        </p:nvSpPr>
        <p:spPr>
          <a:xfrm rot="2700000">
            <a:off x="12020868" y="4181493"/>
            <a:ext cx="13715" cy="463189"/>
          </a:xfrm>
          <a:custGeom>
            <a:avLst/>
            <a:gdLst/>
            <a:ahLst/>
            <a:cxnLst/>
            <a:rect l="l" t="t" r="r" b="b"/>
            <a:pathLst>
              <a:path w="13715" h="463189">
                <a:moveTo>
                  <a:pt x="1" y="0"/>
                </a:moveTo>
                <a:lnTo>
                  <a:pt x="13715" y="13716"/>
                </a:lnTo>
                <a:lnTo>
                  <a:pt x="13715" y="449474"/>
                </a:lnTo>
                <a:lnTo>
                  <a:pt x="0" y="46318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4" name="Rectangle 102"/>
          <p:cNvSpPr/>
          <p:nvPr/>
        </p:nvSpPr>
        <p:spPr>
          <a:xfrm rot="2700000">
            <a:off x="203277" y="-93899"/>
            <a:ext cx="13716" cy="608068"/>
          </a:xfrm>
          <a:custGeom>
            <a:avLst/>
            <a:gdLst/>
            <a:ahLst/>
            <a:cxnLst/>
            <a:rect l="l" t="t" r="r" b="b"/>
            <a:pathLst>
              <a:path w="13716" h="608068">
                <a:moveTo>
                  <a:pt x="0" y="13716"/>
                </a:moveTo>
                <a:lnTo>
                  <a:pt x="13716" y="0"/>
                </a:lnTo>
                <a:lnTo>
                  <a:pt x="13716" y="608068"/>
                </a:lnTo>
                <a:lnTo>
                  <a:pt x="0" y="59435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5" name="Rectangle 103"/>
          <p:cNvSpPr/>
          <p:nvPr/>
        </p:nvSpPr>
        <p:spPr>
          <a:xfrm rot="2700000">
            <a:off x="624870" y="-268529"/>
            <a:ext cx="13716" cy="1800514"/>
          </a:xfrm>
          <a:custGeom>
            <a:avLst/>
            <a:gdLst/>
            <a:ahLst/>
            <a:cxnLst/>
            <a:rect l="l" t="t" r="r" b="b"/>
            <a:pathLst>
              <a:path w="13716" h="1800514">
                <a:moveTo>
                  <a:pt x="0" y="13716"/>
                </a:moveTo>
                <a:lnTo>
                  <a:pt x="13716" y="0"/>
                </a:lnTo>
                <a:lnTo>
                  <a:pt x="13716" y="1800514"/>
                </a:lnTo>
                <a:lnTo>
                  <a:pt x="0" y="178679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6" name="Rectangle 104"/>
          <p:cNvSpPr/>
          <p:nvPr/>
        </p:nvSpPr>
        <p:spPr>
          <a:xfrm rot="2700000">
            <a:off x="1046463" y="-443158"/>
            <a:ext cx="13716" cy="2992958"/>
          </a:xfrm>
          <a:custGeom>
            <a:avLst/>
            <a:gdLst/>
            <a:ahLst/>
            <a:cxnLst/>
            <a:rect l="l" t="t" r="r" b="b"/>
            <a:pathLst>
              <a:path w="13716" h="2992958">
                <a:moveTo>
                  <a:pt x="0" y="13716"/>
                </a:moveTo>
                <a:lnTo>
                  <a:pt x="13716" y="0"/>
                </a:lnTo>
                <a:lnTo>
                  <a:pt x="13716" y="2992958"/>
                </a:lnTo>
                <a:lnTo>
                  <a:pt x="0" y="297924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7" name="Rectangle 105"/>
          <p:cNvSpPr/>
          <p:nvPr/>
        </p:nvSpPr>
        <p:spPr>
          <a:xfrm rot="2700000">
            <a:off x="1468056" y="-617788"/>
            <a:ext cx="13716" cy="4185404"/>
          </a:xfrm>
          <a:custGeom>
            <a:avLst/>
            <a:gdLst/>
            <a:ahLst/>
            <a:cxnLst/>
            <a:rect l="l" t="t" r="r" b="b"/>
            <a:pathLst>
              <a:path w="13716" h="4185404">
                <a:moveTo>
                  <a:pt x="0" y="13716"/>
                </a:moveTo>
                <a:lnTo>
                  <a:pt x="13716" y="0"/>
                </a:lnTo>
                <a:lnTo>
                  <a:pt x="13716" y="4185404"/>
                </a:lnTo>
                <a:lnTo>
                  <a:pt x="0" y="417168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8" name="Rectangle 106"/>
          <p:cNvSpPr/>
          <p:nvPr/>
        </p:nvSpPr>
        <p:spPr>
          <a:xfrm rot="2700000">
            <a:off x="1889649" y="-792416"/>
            <a:ext cx="13716" cy="5377849"/>
          </a:xfrm>
          <a:custGeom>
            <a:avLst/>
            <a:gdLst/>
            <a:ahLst/>
            <a:cxnLst/>
            <a:rect l="l" t="t" r="r" b="b"/>
            <a:pathLst>
              <a:path w="13716" h="5377849">
                <a:moveTo>
                  <a:pt x="0" y="13716"/>
                </a:moveTo>
                <a:lnTo>
                  <a:pt x="13716" y="0"/>
                </a:lnTo>
                <a:lnTo>
                  <a:pt x="13716" y="5377849"/>
                </a:lnTo>
                <a:lnTo>
                  <a:pt x="0" y="536413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9" name="Rectangle 148"/>
          <p:cNvSpPr/>
          <p:nvPr/>
        </p:nvSpPr>
        <p:spPr>
          <a:xfrm rot="18900000" flipV="1">
            <a:off x="2070569" y="-450209"/>
            <a:ext cx="13716" cy="5889566"/>
          </a:xfrm>
          <a:custGeom>
            <a:avLst/>
            <a:gdLst/>
            <a:ahLst/>
            <a:cxnLst/>
            <a:rect l="l" t="t" r="r" b="b"/>
            <a:pathLst>
              <a:path w="13716" h="5889566">
                <a:moveTo>
                  <a:pt x="13716" y="5889566"/>
                </a:moveTo>
                <a:lnTo>
                  <a:pt x="13716" y="0"/>
                </a:lnTo>
                <a:lnTo>
                  <a:pt x="0" y="13716"/>
                </a:lnTo>
                <a:lnTo>
                  <a:pt x="0" y="587585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0" name="Rectangle 323"/>
          <p:cNvSpPr/>
          <p:nvPr/>
        </p:nvSpPr>
        <p:spPr>
          <a:xfrm rot="18900000" flipV="1">
            <a:off x="1648976" y="567610"/>
            <a:ext cx="13716" cy="4697119"/>
          </a:xfrm>
          <a:custGeom>
            <a:avLst/>
            <a:gdLst/>
            <a:ahLst/>
            <a:cxnLst/>
            <a:rect l="l" t="t" r="r" b="b"/>
            <a:pathLst>
              <a:path w="13716" h="4697119">
                <a:moveTo>
                  <a:pt x="13716" y="4697119"/>
                </a:moveTo>
                <a:lnTo>
                  <a:pt x="13716" y="0"/>
                </a:lnTo>
                <a:lnTo>
                  <a:pt x="0" y="13716"/>
                </a:lnTo>
                <a:lnTo>
                  <a:pt x="0" y="468340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1" name="Rectangle 324"/>
          <p:cNvSpPr/>
          <p:nvPr/>
        </p:nvSpPr>
        <p:spPr>
          <a:xfrm rot="18900000" flipV="1">
            <a:off x="1227383" y="1585424"/>
            <a:ext cx="13716" cy="3504674"/>
          </a:xfrm>
          <a:custGeom>
            <a:avLst/>
            <a:gdLst/>
            <a:ahLst/>
            <a:cxnLst/>
            <a:rect l="l" t="t" r="r" b="b"/>
            <a:pathLst>
              <a:path w="13716" h="3504674">
                <a:moveTo>
                  <a:pt x="13716" y="3504674"/>
                </a:moveTo>
                <a:lnTo>
                  <a:pt x="13716" y="0"/>
                </a:lnTo>
                <a:lnTo>
                  <a:pt x="0" y="13716"/>
                </a:lnTo>
                <a:lnTo>
                  <a:pt x="0" y="349095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2" name="Rectangle 325"/>
          <p:cNvSpPr/>
          <p:nvPr/>
        </p:nvSpPr>
        <p:spPr>
          <a:xfrm rot="18900000" flipV="1">
            <a:off x="805790" y="2603242"/>
            <a:ext cx="13716" cy="2312226"/>
          </a:xfrm>
          <a:custGeom>
            <a:avLst/>
            <a:gdLst/>
            <a:ahLst/>
            <a:cxnLst/>
            <a:rect l="l" t="t" r="r" b="b"/>
            <a:pathLst>
              <a:path w="13716" h="2312226">
                <a:moveTo>
                  <a:pt x="13716" y="2312226"/>
                </a:moveTo>
                <a:lnTo>
                  <a:pt x="13716" y="0"/>
                </a:lnTo>
                <a:lnTo>
                  <a:pt x="0" y="13716"/>
                </a:lnTo>
                <a:lnTo>
                  <a:pt x="0" y="229851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3" name="Rectangle 326"/>
          <p:cNvSpPr/>
          <p:nvPr/>
        </p:nvSpPr>
        <p:spPr>
          <a:xfrm rot="18900000" flipV="1">
            <a:off x="384198" y="3621057"/>
            <a:ext cx="13716" cy="1119782"/>
          </a:xfrm>
          <a:custGeom>
            <a:avLst/>
            <a:gdLst/>
            <a:ahLst/>
            <a:cxnLst/>
            <a:rect l="l" t="t" r="r" b="b"/>
            <a:pathLst>
              <a:path w="13716" h="1119782">
                <a:moveTo>
                  <a:pt x="13716" y="1119782"/>
                </a:moveTo>
                <a:lnTo>
                  <a:pt x="13716" y="0"/>
                </a:lnTo>
                <a:lnTo>
                  <a:pt x="0" y="13716"/>
                </a:lnTo>
                <a:lnTo>
                  <a:pt x="0" y="110606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4" name="Rectangle 371"/>
          <p:cNvSpPr/>
          <p:nvPr/>
        </p:nvSpPr>
        <p:spPr>
          <a:xfrm rot="18900000" flipV="1">
            <a:off x="2705180" y="-953749"/>
            <a:ext cx="13716" cy="6479500"/>
          </a:xfrm>
          <a:custGeom>
            <a:avLst/>
            <a:gdLst/>
            <a:ahLst/>
            <a:cxnLst/>
            <a:rect l="l" t="t" r="r" b="b"/>
            <a:pathLst>
              <a:path w="13716" h="6479500">
                <a:moveTo>
                  <a:pt x="0" y="6479500"/>
                </a:moveTo>
                <a:lnTo>
                  <a:pt x="13716" y="646578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5" name="Rectangle 373"/>
          <p:cNvSpPr/>
          <p:nvPr/>
        </p:nvSpPr>
        <p:spPr>
          <a:xfrm rot="18900000" flipV="1">
            <a:off x="4391552" y="-953749"/>
            <a:ext cx="13716" cy="6479500"/>
          </a:xfrm>
          <a:custGeom>
            <a:avLst/>
            <a:gdLst/>
            <a:ahLst/>
            <a:cxnLst/>
            <a:rect l="l" t="t" r="r" b="b"/>
            <a:pathLst>
              <a:path w="13716" h="6479500">
                <a:moveTo>
                  <a:pt x="0" y="6479500"/>
                </a:moveTo>
                <a:lnTo>
                  <a:pt x="13716" y="6465784"/>
                </a:lnTo>
                <a:lnTo>
                  <a:pt x="13716" y="0"/>
                </a:lnTo>
                <a:lnTo>
                  <a:pt x="0" y="13715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6" name="Rectangle 375"/>
          <p:cNvSpPr/>
          <p:nvPr/>
        </p:nvSpPr>
        <p:spPr>
          <a:xfrm rot="18900000" flipV="1">
            <a:off x="6077925" y="-953749"/>
            <a:ext cx="13716" cy="6479501"/>
          </a:xfrm>
          <a:custGeom>
            <a:avLst/>
            <a:gdLst/>
            <a:ahLst/>
            <a:cxnLst/>
            <a:rect l="l" t="t" r="r" b="b"/>
            <a:pathLst>
              <a:path w="13716" h="6479501">
                <a:moveTo>
                  <a:pt x="0" y="6479501"/>
                </a:moveTo>
                <a:lnTo>
                  <a:pt x="13716" y="6465785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7" name="Rectangle 376"/>
          <p:cNvSpPr/>
          <p:nvPr/>
        </p:nvSpPr>
        <p:spPr>
          <a:xfrm rot="18900000" flipV="1">
            <a:off x="6916261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13716" y="6479504"/>
                </a:moveTo>
                <a:lnTo>
                  <a:pt x="13716" y="0"/>
                </a:lnTo>
                <a:lnTo>
                  <a:pt x="0" y="13717"/>
                </a:lnTo>
                <a:lnTo>
                  <a:pt x="0" y="649321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8" name="Rectangle 377"/>
          <p:cNvSpPr/>
          <p:nvPr/>
        </p:nvSpPr>
        <p:spPr>
          <a:xfrm rot="18900000" flipV="1">
            <a:off x="7759447" y="-965458"/>
            <a:ext cx="13717" cy="6493219"/>
          </a:xfrm>
          <a:custGeom>
            <a:avLst/>
            <a:gdLst/>
            <a:ahLst/>
            <a:cxnLst/>
            <a:rect l="l" t="t" r="r" b="b"/>
            <a:pathLst>
              <a:path w="13717" h="6493219">
                <a:moveTo>
                  <a:pt x="0" y="6493219"/>
                </a:moveTo>
                <a:lnTo>
                  <a:pt x="13716" y="6479502"/>
                </a:lnTo>
                <a:lnTo>
                  <a:pt x="13717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9" name="Rectangle 378"/>
          <p:cNvSpPr/>
          <p:nvPr/>
        </p:nvSpPr>
        <p:spPr>
          <a:xfrm rot="18900000" flipV="1">
            <a:off x="8602633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13716" y="6479504"/>
                </a:moveTo>
                <a:lnTo>
                  <a:pt x="13716" y="0"/>
                </a:lnTo>
                <a:lnTo>
                  <a:pt x="0" y="13716"/>
                </a:lnTo>
                <a:lnTo>
                  <a:pt x="0" y="649321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0" name="Rectangle 138"/>
          <p:cNvSpPr/>
          <p:nvPr/>
        </p:nvSpPr>
        <p:spPr>
          <a:xfrm rot="18900000" flipV="1">
            <a:off x="10088968" y="-882602"/>
            <a:ext cx="13716" cy="5927431"/>
          </a:xfrm>
          <a:custGeom>
            <a:avLst/>
            <a:gdLst/>
            <a:ahLst/>
            <a:cxnLst/>
            <a:rect l="l" t="t" r="r" b="b"/>
            <a:pathLst>
              <a:path w="13716" h="5927431">
                <a:moveTo>
                  <a:pt x="0" y="5927431"/>
                </a:moveTo>
                <a:lnTo>
                  <a:pt x="13715" y="5913716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1" name="Rectangle 139"/>
          <p:cNvSpPr/>
          <p:nvPr/>
        </p:nvSpPr>
        <p:spPr>
          <a:xfrm rot="18900000" flipV="1">
            <a:off x="10510562" y="-707971"/>
            <a:ext cx="13716" cy="4734985"/>
          </a:xfrm>
          <a:custGeom>
            <a:avLst/>
            <a:gdLst/>
            <a:ahLst/>
            <a:cxnLst/>
            <a:rect l="l" t="t" r="r" b="b"/>
            <a:pathLst>
              <a:path w="13716" h="4734985">
                <a:moveTo>
                  <a:pt x="0" y="4734985"/>
                </a:moveTo>
                <a:lnTo>
                  <a:pt x="13715" y="4721270"/>
                </a:lnTo>
                <a:lnTo>
                  <a:pt x="13716" y="1371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2" name="Rectangle 140"/>
          <p:cNvSpPr/>
          <p:nvPr/>
        </p:nvSpPr>
        <p:spPr>
          <a:xfrm rot="18900000" flipV="1">
            <a:off x="10932155" y="-533342"/>
            <a:ext cx="13716" cy="3542540"/>
          </a:xfrm>
          <a:custGeom>
            <a:avLst/>
            <a:gdLst/>
            <a:ahLst/>
            <a:cxnLst/>
            <a:rect l="l" t="t" r="r" b="b"/>
            <a:pathLst>
              <a:path w="13716" h="3542540">
                <a:moveTo>
                  <a:pt x="0" y="3542540"/>
                </a:moveTo>
                <a:lnTo>
                  <a:pt x="13715" y="3528825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3" name="Rectangle 141"/>
          <p:cNvSpPr/>
          <p:nvPr/>
        </p:nvSpPr>
        <p:spPr>
          <a:xfrm rot="18900000" flipV="1">
            <a:off x="11353748" y="-358712"/>
            <a:ext cx="13716" cy="2350095"/>
          </a:xfrm>
          <a:custGeom>
            <a:avLst/>
            <a:gdLst/>
            <a:ahLst/>
            <a:cxnLst/>
            <a:rect l="l" t="t" r="r" b="b"/>
            <a:pathLst>
              <a:path w="13716" h="2350095">
                <a:moveTo>
                  <a:pt x="0" y="2350095"/>
                </a:moveTo>
                <a:lnTo>
                  <a:pt x="13715" y="2336380"/>
                </a:lnTo>
                <a:lnTo>
                  <a:pt x="13716" y="1371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4" name="Rectangle 142"/>
          <p:cNvSpPr/>
          <p:nvPr/>
        </p:nvSpPr>
        <p:spPr>
          <a:xfrm rot="18900000" flipV="1">
            <a:off x="11775341" y="-184083"/>
            <a:ext cx="13716" cy="1157650"/>
          </a:xfrm>
          <a:custGeom>
            <a:avLst/>
            <a:gdLst/>
            <a:ahLst/>
            <a:cxnLst/>
            <a:rect l="l" t="t" r="r" b="b"/>
            <a:pathLst>
              <a:path w="13716" h="1157650">
                <a:moveTo>
                  <a:pt x="0" y="1157650"/>
                </a:moveTo>
                <a:lnTo>
                  <a:pt x="13716" y="1143934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5" name="Rectangle 372"/>
          <p:cNvSpPr/>
          <p:nvPr/>
        </p:nvSpPr>
        <p:spPr>
          <a:xfrm rot="18900000" flipV="1">
            <a:off x="3543517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0" y="6493219"/>
                </a:moveTo>
                <a:lnTo>
                  <a:pt x="13716" y="6479503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6" name="Rectangle 374"/>
          <p:cNvSpPr/>
          <p:nvPr/>
        </p:nvSpPr>
        <p:spPr>
          <a:xfrm rot="18900000" flipV="1">
            <a:off x="5229889" y="-965458"/>
            <a:ext cx="13716" cy="6493220"/>
          </a:xfrm>
          <a:custGeom>
            <a:avLst/>
            <a:gdLst/>
            <a:ahLst/>
            <a:cxnLst/>
            <a:rect l="l" t="t" r="r" b="b"/>
            <a:pathLst>
              <a:path w="13716" h="6493220">
                <a:moveTo>
                  <a:pt x="0" y="6493220"/>
                </a:moveTo>
                <a:lnTo>
                  <a:pt x="13716" y="647950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7" name="Teardrop 3"/>
          <p:cNvSpPr/>
          <p:nvPr/>
        </p:nvSpPr>
        <p:spPr>
          <a:xfrm rot="5400000" flipH="1" flipV="1">
            <a:off x="64427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8" name="Teardrop 3"/>
          <p:cNvSpPr/>
          <p:nvPr/>
        </p:nvSpPr>
        <p:spPr>
          <a:xfrm rot="5400000" flipH="1" flipV="1">
            <a:off x="-148774" y="258315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1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6" y="223846"/>
                </a:cubicBezTo>
                <a:lnTo>
                  <a:pt x="221347" y="232509"/>
                </a:lnTo>
                <a:cubicBezTo>
                  <a:pt x="224389" y="249009"/>
                  <a:pt x="232545" y="264623"/>
                  <a:pt x="245300" y="277378"/>
                </a:cubicBezTo>
                <a:cubicBezTo>
                  <a:pt x="262207" y="294285"/>
                  <a:pt x="284136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0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39" y="207247"/>
                  <a:pt x="61434" y="182497"/>
                  <a:pt x="61434" y="155247"/>
                </a:cubicBezTo>
                <a:cubicBezTo>
                  <a:pt x="61434" y="136673"/>
                  <a:pt x="66407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89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1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4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6" y="0"/>
                </a:lnTo>
                <a:cubicBezTo>
                  <a:pt x="219687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8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8" y="30964"/>
                  <a:pt x="601147" y="8808"/>
                </a:cubicBezTo>
                <a:lnTo>
                  <a:pt x="515981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9" name="Teardrop 3"/>
          <p:cNvSpPr/>
          <p:nvPr/>
        </p:nvSpPr>
        <p:spPr>
          <a:xfrm rot="5400000" flipH="1" flipV="1">
            <a:off x="13875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0" name="Teardrop 3"/>
          <p:cNvSpPr/>
          <p:nvPr/>
        </p:nvSpPr>
        <p:spPr>
          <a:xfrm rot="5400000" flipH="1" flipV="1">
            <a:off x="22300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1" name="Teardrop 3"/>
          <p:cNvSpPr/>
          <p:nvPr/>
        </p:nvSpPr>
        <p:spPr>
          <a:xfrm rot="5400000" flipH="1" flipV="1">
            <a:off x="307261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2" name="Teardrop 3"/>
          <p:cNvSpPr/>
          <p:nvPr/>
        </p:nvSpPr>
        <p:spPr>
          <a:xfrm rot="5400000" flipH="1" flipV="1">
            <a:off x="391515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3" name="Teardrop 3"/>
          <p:cNvSpPr/>
          <p:nvPr/>
        </p:nvSpPr>
        <p:spPr>
          <a:xfrm rot="5400000" flipH="1" flipV="1">
            <a:off x="47576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4" name="Teardrop 3"/>
          <p:cNvSpPr/>
          <p:nvPr/>
        </p:nvSpPr>
        <p:spPr>
          <a:xfrm rot="5400000" flipH="1" flipV="1">
            <a:off x="56002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5" name="Teardrop 3"/>
          <p:cNvSpPr/>
          <p:nvPr/>
        </p:nvSpPr>
        <p:spPr>
          <a:xfrm rot="5400000" flipH="1" flipV="1">
            <a:off x="812785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6" name="Teardrop 3"/>
          <p:cNvSpPr/>
          <p:nvPr/>
        </p:nvSpPr>
        <p:spPr>
          <a:xfrm rot="5400000" flipH="1" flipV="1">
            <a:off x="728531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7" name="Teardrop 3"/>
          <p:cNvSpPr/>
          <p:nvPr/>
        </p:nvSpPr>
        <p:spPr>
          <a:xfrm rot="5400000" flipH="1" flipV="1">
            <a:off x="98129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8" name="Teardrop 3"/>
          <p:cNvSpPr/>
          <p:nvPr/>
        </p:nvSpPr>
        <p:spPr>
          <a:xfrm rot="5400000" flipH="1" flipV="1">
            <a:off x="89703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9" name="Teardrop 3"/>
          <p:cNvSpPr/>
          <p:nvPr/>
        </p:nvSpPr>
        <p:spPr>
          <a:xfrm rot="5400000" flipH="1" flipV="1">
            <a:off x="11498011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0" name="Teardrop 3"/>
          <p:cNvSpPr/>
          <p:nvPr/>
        </p:nvSpPr>
        <p:spPr>
          <a:xfrm rot="5400000" flipH="1" flipV="1">
            <a:off x="106554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1" name="Teardrop 3"/>
          <p:cNvSpPr/>
          <p:nvPr/>
        </p:nvSpPr>
        <p:spPr>
          <a:xfrm rot="5400000" flipH="1" flipV="1">
            <a:off x="5449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2" name="Oval 591"/>
          <p:cNvSpPr/>
          <p:nvPr/>
        </p:nvSpPr>
        <p:spPr>
          <a:xfrm>
            <a:off x="66645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3" name="Oval 167"/>
          <p:cNvSpPr/>
          <p:nvPr/>
        </p:nvSpPr>
        <p:spPr>
          <a:xfrm>
            <a:off x="0" y="331699"/>
            <a:ext cx="93942" cy="4240302"/>
          </a:xfrm>
          <a:custGeom>
            <a:avLst/>
            <a:gdLst/>
            <a:ahLst/>
            <a:cxnLst/>
            <a:rect l="l" t="t" r="r" b="b"/>
            <a:pathLst>
              <a:path w="93942" h="4240302">
                <a:moveTo>
                  <a:pt x="9066" y="4229620"/>
                </a:moveTo>
                <a:cubicBezTo>
                  <a:pt x="23324" y="4229620"/>
                  <a:pt x="36761" y="4233136"/>
                  <a:pt x="48054" y="4240302"/>
                </a:cubicBezTo>
                <a:lnTo>
                  <a:pt x="0" y="4240302"/>
                </a:lnTo>
                <a:lnTo>
                  <a:pt x="0" y="4231451"/>
                </a:lnTo>
                <a:cubicBezTo>
                  <a:pt x="2881" y="4229788"/>
                  <a:pt x="5954" y="4229620"/>
                  <a:pt x="9066" y="4229620"/>
                </a:cubicBezTo>
                <a:close/>
                <a:moveTo>
                  <a:pt x="9066" y="3380947"/>
                </a:moveTo>
                <a:cubicBezTo>
                  <a:pt x="55942" y="3380947"/>
                  <a:pt x="93942" y="3418947"/>
                  <a:pt x="93942" y="3465822"/>
                </a:cubicBezTo>
                <a:cubicBezTo>
                  <a:pt x="93942" y="3512697"/>
                  <a:pt x="55942" y="3550697"/>
                  <a:pt x="9066" y="3550697"/>
                </a:cubicBezTo>
                <a:lnTo>
                  <a:pt x="0" y="3548867"/>
                </a:lnTo>
                <a:lnTo>
                  <a:pt x="0" y="3382777"/>
                </a:lnTo>
                <a:cubicBezTo>
                  <a:pt x="2881" y="3381115"/>
                  <a:pt x="5954" y="3380947"/>
                  <a:pt x="9066" y="3380947"/>
                </a:cubicBezTo>
                <a:close/>
                <a:moveTo>
                  <a:pt x="9066" y="2536768"/>
                </a:moveTo>
                <a:cubicBezTo>
                  <a:pt x="55942" y="2536768"/>
                  <a:pt x="93942" y="2574768"/>
                  <a:pt x="93942" y="2621643"/>
                </a:cubicBezTo>
                <a:cubicBezTo>
                  <a:pt x="93942" y="2668518"/>
                  <a:pt x="55942" y="2706518"/>
                  <a:pt x="9066" y="2706518"/>
                </a:cubicBezTo>
                <a:lnTo>
                  <a:pt x="0" y="2704688"/>
                </a:lnTo>
                <a:lnTo>
                  <a:pt x="0" y="2538598"/>
                </a:lnTo>
                <a:cubicBezTo>
                  <a:pt x="2881" y="2536936"/>
                  <a:pt x="5954" y="2536768"/>
                  <a:pt x="9066" y="2536768"/>
                </a:cubicBezTo>
                <a:close/>
                <a:moveTo>
                  <a:pt x="9066" y="1688095"/>
                </a:moveTo>
                <a:cubicBezTo>
                  <a:pt x="55942" y="1688095"/>
                  <a:pt x="93942" y="1726095"/>
                  <a:pt x="93942" y="1772970"/>
                </a:cubicBezTo>
                <a:cubicBezTo>
                  <a:pt x="93942" y="1819845"/>
                  <a:pt x="55942" y="1857845"/>
                  <a:pt x="9066" y="1857845"/>
                </a:cubicBezTo>
                <a:lnTo>
                  <a:pt x="0" y="1856015"/>
                </a:lnTo>
                <a:lnTo>
                  <a:pt x="0" y="1689925"/>
                </a:lnTo>
                <a:cubicBezTo>
                  <a:pt x="2881" y="1688263"/>
                  <a:pt x="5954" y="1688095"/>
                  <a:pt x="9066" y="1688095"/>
                </a:cubicBezTo>
                <a:close/>
                <a:moveTo>
                  <a:pt x="9066" y="845498"/>
                </a:moveTo>
                <a:cubicBezTo>
                  <a:pt x="55942" y="845498"/>
                  <a:pt x="93942" y="883498"/>
                  <a:pt x="93942" y="930373"/>
                </a:cubicBezTo>
                <a:cubicBezTo>
                  <a:pt x="93942" y="977248"/>
                  <a:pt x="55942" y="1015248"/>
                  <a:pt x="9066" y="1015248"/>
                </a:cubicBezTo>
                <a:lnTo>
                  <a:pt x="0" y="1013418"/>
                </a:lnTo>
                <a:lnTo>
                  <a:pt x="0" y="847328"/>
                </a:lnTo>
                <a:cubicBezTo>
                  <a:pt x="2881" y="845666"/>
                  <a:pt x="5954" y="845498"/>
                  <a:pt x="9066" y="845498"/>
                </a:cubicBezTo>
                <a:close/>
                <a:moveTo>
                  <a:pt x="9066" y="0"/>
                </a:moveTo>
                <a:cubicBezTo>
                  <a:pt x="55942" y="0"/>
                  <a:pt x="93942" y="38000"/>
                  <a:pt x="93942" y="84875"/>
                </a:cubicBezTo>
                <a:cubicBezTo>
                  <a:pt x="93942" y="131750"/>
                  <a:pt x="55942" y="169750"/>
                  <a:pt x="9066" y="169750"/>
                </a:cubicBezTo>
                <a:lnTo>
                  <a:pt x="0" y="167920"/>
                </a:lnTo>
                <a:lnTo>
                  <a:pt x="0" y="1830"/>
                </a:lnTo>
                <a:cubicBezTo>
                  <a:pt x="2881" y="167"/>
                  <a:pt x="5954" y="0"/>
                  <a:pt x="906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4" name="Oval 593"/>
          <p:cNvSpPr/>
          <p:nvPr/>
        </p:nvSpPr>
        <p:spPr>
          <a:xfrm>
            <a:off x="7667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5" name="Oval 594"/>
          <p:cNvSpPr/>
          <p:nvPr/>
        </p:nvSpPr>
        <p:spPr>
          <a:xfrm>
            <a:off x="16092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6" name="Oval 595"/>
          <p:cNvSpPr/>
          <p:nvPr/>
        </p:nvSpPr>
        <p:spPr>
          <a:xfrm>
            <a:off x="24518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7" name="Oval 596"/>
          <p:cNvSpPr/>
          <p:nvPr/>
        </p:nvSpPr>
        <p:spPr>
          <a:xfrm>
            <a:off x="329435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8" name="Oval 597"/>
          <p:cNvSpPr/>
          <p:nvPr/>
        </p:nvSpPr>
        <p:spPr>
          <a:xfrm>
            <a:off x="413689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9" name="Oval 598"/>
          <p:cNvSpPr/>
          <p:nvPr/>
        </p:nvSpPr>
        <p:spPr>
          <a:xfrm>
            <a:off x="49794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0" name="Oval 599"/>
          <p:cNvSpPr/>
          <p:nvPr/>
        </p:nvSpPr>
        <p:spPr>
          <a:xfrm>
            <a:off x="58219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1" name="Oval 600"/>
          <p:cNvSpPr/>
          <p:nvPr/>
        </p:nvSpPr>
        <p:spPr>
          <a:xfrm>
            <a:off x="834959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2" name="Oval 601"/>
          <p:cNvSpPr/>
          <p:nvPr/>
        </p:nvSpPr>
        <p:spPr>
          <a:xfrm>
            <a:off x="750705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3" name="Oval 602"/>
          <p:cNvSpPr/>
          <p:nvPr/>
        </p:nvSpPr>
        <p:spPr>
          <a:xfrm>
            <a:off x="100346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4" name="Oval 603"/>
          <p:cNvSpPr/>
          <p:nvPr/>
        </p:nvSpPr>
        <p:spPr>
          <a:xfrm>
            <a:off x="91921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5" name="Oval 604"/>
          <p:cNvSpPr/>
          <p:nvPr/>
        </p:nvSpPr>
        <p:spPr>
          <a:xfrm>
            <a:off x="11719750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6" name="Oval 605"/>
          <p:cNvSpPr/>
          <p:nvPr/>
        </p:nvSpPr>
        <p:spPr>
          <a:xfrm>
            <a:off x="108772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7" name="Teardrop 3"/>
          <p:cNvSpPr/>
          <p:nvPr/>
        </p:nvSpPr>
        <p:spPr>
          <a:xfrm rot="5400000" flipH="1" flipV="1">
            <a:off x="60211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8" name="Teardrop 3"/>
          <p:cNvSpPr/>
          <p:nvPr/>
        </p:nvSpPr>
        <p:spPr>
          <a:xfrm rot="5400000" flipH="1" flipV="1">
            <a:off x="9659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9" name="Teardrop 3"/>
          <p:cNvSpPr/>
          <p:nvPr/>
        </p:nvSpPr>
        <p:spPr>
          <a:xfrm rot="5400000" flipH="1" flipV="1">
            <a:off x="18084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0" name="Teardrop 3"/>
          <p:cNvSpPr/>
          <p:nvPr/>
        </p:nvSpPr>
        <p:spPr>
          <a:xfrm rot="5400000" flipH="1" flipV="1">
            <a:off x="265102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1" name="Teardrop 3"/>
          <p:cNvSpPr/>
          <p:nvPr/>
        </p:nvSpPr>
        <p:spPr>
          <a:xfrm rot="5400000" flipH="1" flipV="1">
            <a:off x="349356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2" name="Teardrop 3"/>
          <p:cNvSpPr/>
          <p:nvPr/>
        </p:nvSpPr>
        <p:spPr>
          <a:xfrm rot="5400000" flipH="1" flipV="1">
            <a:off x="43361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3" name="Teardrop 3"/>
          <p:cNvSpPr/>
          <p:nvPr/>
        </p:nvSpPr>
        <p:spPr>
          <a:xfrm rot="5400000" flipH="1" flipV="1">
            <a:off x="51786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4" name="Teardrop 3"/>
          <p:cNvSpPr/>
          <p:nvPr/>
        </p:nvSpPr>
        <p:spPr>
          <a:xfrm rot="5400000" flipH="1" flipV="1">
            <a:off x="770626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5" name="Teardrop 3"/>
          <p:cNvSpPr/>
          <p:nvPr/>
        </p:nvSpPr>
        <p:spPr>
          <a:xfrm rot="5400000" flipH="1" flipV="1">
            <a:off x="686372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6" name="Teardrop 3"/>
          <p:cNvSpPr/>
          <p:nvPr/>
        </p:nvSpPr>
        <p:spPr>
          <a:xfrm rot="5400000" flipH="1" flipV="1">
            <a:off x="93913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7" name="Teardrop 3"/>
          <p:cNvSpPr/>
          <p:nvPr/>
        </p:nvSpPr>
        <p:spPr>
          <a:xfrm rot="5400000" flipH="1" flipV="1">
            <a:off x="85488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8" name="Teardrop 3"/>
          <p:cNvSpPr/>
          <p:nvPr/>
        </p:nvSpPr>
        <p:spPr>
          <a:xfrm rot="5400000" flipH="1" flipV="1">
            <a:off x="11076421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9" name="Teardrop 3"/>
          <p:cNvSpPr/>
          <p:nvPr/>
        </p:nvSpPr>
        <p:spPr>
          <a:xfrm rot="5400000" flipH="1" flipV="1">
            <a:off x="102338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0" name="Teardrop 3"/>
          <p:cNvSpPr/>
          <p:nvPr/>
        </p:nvSpPr>
        <p:spPr>
          <a:xfrm rot="5400000" flipH="1" flipV="1">
            <a:off x="1234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1" name="Teardrop 3"/>
          <p:cNvSpPr/>
          <p:nvPr/>
        </p:nvSpPr>
        <p:spPr>
          <a:xfrm rot="5400000" flipH="1" flipV="1">
            <a:off x="11760003" y="685578"/>
            <a:ext cx="595780" cy="268215"/>
          </a:xfrm>
          <a:custGeom>
            <a:avLst/>
            <a:gdLst/>
            <a:ahLst/>
            <a:cxnLst/>
            <a:rect l="l" t="t" r="r" b="b"/>
            <a:pathLst>
              <a:path w="595780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1" y="73244"/>
                  <a:pt x="354103" y="113792"/>
                  <a:pt x="354103" y="163811"/>
                </a:cubicBezTo>
                <a:cubicBezTo>
                  <a:pt x="354469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0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0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2" name="Oval 621"/>
          <p:cNvSpPr/>
          <p:nvPr/>
        </p:nvSpPr>
        <p:spPr>
          <a:xfrm>
            <a:off x="70866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3" name="Oval 622"/>
          <p:cNvSpPr/>
          <p:nvPr/>
        </p:nvSpPr>
        <p:spPr>
          <a:xfrm>
            <a:off x="3463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4" name="Oval 623"/>
          <p:cNvSpPr/>
          <p:nvPr/>
        </p:nvSpPr>
        <p:spPr>
          <a:xfrm>
            <a:off x="11888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5" name="Oval 624"/>
          <p:cNvSpPr/>
          <p:nvPr/>
        </p:nvSpPr>
        <p:spPr>
          <a:xfrm>
            <a:off x="20314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6" name="Oval 625"/>
          <p:cNvSpPr/>
          <p:nvPr/>
        </p:nvSpPr>
        <p:spPr>
          <a:xfrm>
            <a:off x="28739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7" name="Oval 626"/>
          <p:cNvSpPr/>
          <p:nvPr/>
        </p:nvSpPr>
        <p:spPr>
          <a:xfrm>
            <a:off x="371649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8" name="Oval 627"/>
          <p:cNvSpPr/>
          <p:nvPr/>
        </p:nvSpPr>
        <p:spPr>
          <a:xfrm>
            <a:off x="45590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9" name="Oval 628"/>
          <p:cNvSpPr/>
          <p:nvPr/>
        </p:nvSpPr>
        <p:spPr>
          <a:xfrm>
            <a:off x="54015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0" name="Oval 629"/>
          <p:cNvSpPr/>
          <p:nvPr/>
        </p:nvSpPr>
        <p:spPr>
          <a:xfrm>
            <a:off x="62441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1" name="Oval 630"/>
          <p:cNvSpPr/>
          <p:nvPr/>
        </p:nvSpPr>
        <p:spPr>
          <a:xfrm>
            <a:off x="87717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2" name="Oval 631"/>
          <p:cNvSpPr/>
          <p:nvPr/>
        </p:nvSpPr>
        <p:spPr>
          <a:xfrm>
            <a:off x="792919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3" name="Oval 632"/>
          <p:cNvSpPr/>
          <p:nvPr/>
        </p:nvSpPr>
        <p:spPr>
          <a:xfrm>
            <a:off x="104568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4" name="Oval 633"/>
          <p:cNvSpPr/>
          <p:nvPr/>
        </p:nvSpPr>
        <p:spPr>
          <a:xfrm>
            <a:off x="96142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5" name="Oval 860"/>
          <p:cNvSpPr/>
          <p:nvPr/>
        </p:nvSpPr>
        <p:spPr>
          <a:xfrm>
            <a:off x="12141892" y="758852"/>
            <a:ext cx="50109" cy="3538433"/>
          </a:xfrm>
          <a:custGeom>
            <a:avLst/>
            <a:gdLst/>
            <a:ahLst/>
            <a:cxnLst/>
            <a:rect l="l" t="t" r="r" b="b"/>
            <a:pathLst>
              <a:path w="50109" h="3538433">
                <a:moveTo>
                  <a:pt x="50109" y="3384355"/>
                </a:moveTo>
                <a:lnTo>
                  <a:pt x="50109" y="3538433"/>
                </a:lnTo>
                <a:cubicBezTo>
                  <a:pt x="20497" y="3525461"/>
                  <a:pt x="0" y="3495821"/>
                  <a:pt x="0" y="3461394"/>
                </a:cubicBezTo>
                <a:cubicBezTo>
                  <a:pt x="0" y="3426967"/>
                  <a:pt x="20497" y="3397327"/>
                  <a:pt x="50109" y="3384355"/>
                </a:cubicBezTo>
                <a:close/>
                <a:moveTo>
                  <a:pt x="50109" y="2538350"/>
                </a:moveTo>
                <a:lnTo>
                  <a:pt x="50109" y="2692428"/>
                </a:lnTo>
                <a:cubicBezTo>
                  <a:pt x="20497" y="2679456"/>
                  <a:pt x="0" y="2649816"/>
                  <a:pt x="0" y="2615389"/>
                </a:cubicBezTo>
                <a:cubicBezTo>
                  <a:pt x="0" y="2580962"/>
                  <a:pt x="20497" y="2551322"/>
                  <a:pt x="50109" y="2538350"/>
                </a:cubicBezTo>
                <a:close/>
                <a:moveTo>
                  <a:pt x="50109" y="1688095"/>
                </a:moveTo>
                <a:lnTo>
                  <a:pt x="50109" y="1842173"/>
                </a:lnTo>
                <a:cubicBezTo>
                  <a:pt x="20497" y="1829201"/>
                  <a:pt x="0" y="1799561"/>
                  <a:pt x="0" y="1765134"/>
                </a:cubicBezTo>
                <a:cubicBezTo>
                  <a:pt x="0" y="1730707"/>
                  <a:pt x="20497" y="1701067"/>
                  <a:pt x="50109" y="1688095"/>
                </a:cubicBezTo>
                <a:close/>
                <a:moveTo>
                  <a:pt x="50109" y="845498"/>
                </a:moveTo>
                <a:lnTo>
                  <a:pt x="50109" y="999576"/>
                </a:lnTo>
                <a:cubicBezTo>
                  <a:pt x="20497" y="986604"/>
                  <a:pt x="0" y="956964"/>
                  <a:pt x="0" y="922537"/>
                </a:cubicBezTo>
                <a:cubicBezTo>
                  <a:pt x="0" y="888110"/>
                  <a:pt x="20497" y="858470"/>
                  <a:pt x="50109" y="845498"/>
                </a:cubicBezTo>
                <a:close/>
                <a:moveTo>
                  <a:pt x="50109" y="0"/>
                </a:moveTo>
                <a:lnTo>
                  <a:pt x="50109" y="154078"/>
                </a:lnTo>
                <a:cubicBezTo>
                  <a:pt x="20497" y="141106"/>
                  <a:pt x="0" y="111466"/>
                  <a:pt x="0" y="77039"/>
                </a:cubicBezTo>
                <a:cubicBezTo>
                  <a:pt x="0" y="42612"/>
                  <a:pt x="20497" y="12972"/>
                  <a:pt x="50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6" name="Oval 635"/>
          <p:cNvSpPr/>
          <p:nvPr/>
        </p:nvSpPr>
        <p:spPr>
          <a:xfrm>
            <a:off x="112993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7" name="Teardrop 3"/>
          <p:cNvSpPr/>
          <p:nvPr/>
        </p:nvSpPr>
        <p:spPr>
          <a:xfrm rot="5400000" flipH="1" flipV="1">
            <a:off x="61740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8" name="Teardrop 3"/>
          <p:cNvSpPr/>
          <p:nvPr/>
        </p:nvSpPr>
        <p:spPr>
          <a:xfrm rot="5400000" flipH="1" flipV="1">
            <a:off x="11187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9" name="Teardrop 3"/>
          <p:cNvSpPr/>
          <p:nvPr/>
        </p:nvSpPr>
        <p:spPr>
          <a:xfrm rot="5400000" flipH="1" flipV="1">
            <a:off x="19613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90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0" name="Teardrop 3"/>
          <p:cNvSpPr/>
          <p:nvPr/>
        </p:nvSpPr>
        <p:spPr>
          <a:xfrm rot="5400000" flipH="1" flipV="1">
            <a:off x="280385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8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1" name="Teardrop 3"/>
          <p:cNvSpPr/>
          <p:nvPr/>
        </p:nvSpPr>
        <p:spPr>
          <a:xfrm rot="5400000" flipH="1" flipV="1">
            <a:off x="364639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8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2" name="Teardrop 3"/>
          <p:cNvSpPr/>
          <p:nvPr/>
        </p:nvSpPr>
        <p:spPr>
          <a:xfrm rot="5400000" flipH="1" flipV="1">
            <a:off x="44889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8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3" name="Teardrop 3"/>
          <p:cNvSpPr/>
          <p:nvPr/>
        </p:nvSpPr>
        <p:spPr>
          <a:xfrm rot="5400000" flipH="1" flipV="1">
            <a:off x="53314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4" name="Teardrop 3"/>
          <p:cNvSpPr/>
          <p:nvPr/>
        </p:nvSpPr>
        <p:spPr>
          <a:xfrm rot="5400000" flipH="1" flipV="1">
            <a:off x="785909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8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5" name="Teardrop 3"/>
          <p:cNvSpPr/>
          <p:nvPr/>
        </p:nvSpPr>
        <p:spPr>
          <a:xfrm rot="5400000" flipH="1" flipV="1">
            <a:off x="701655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6" name="Teardrop 3"/>
          <p:cNvSpPr/>
          <p:nvPr/>
        </p:nvSpPr>
        <p:spPr>
          <a:xfrm rot="5400000" flipH="1" flipV="1">
            <a:off x="95441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90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7" name="Teardrop 3"/>
          <p:cNvSpPr/>
          <p:nvPr/>
        </p:nvSpPr>
        <p:spPr>
          <a:xfrm rot="5400000" flipH="1" flipV="1">
            <a:off x="87016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8" name="Teardrop 3"/>
          <p:cNvSpPr/>
          <p:nvPr/>
        </p:nvSpPr>
        <p:spPr>
          <a:xfrm rot="5400000" flipH="1" flipV="1">
            <a:off x="11229252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9" name="Teardrop 3"/>
          <p:cNvSpPr/>
          <p:nvPr/>
        </p:nvSpPr>
        <p:spPr>
          <a:xfrm rot="5400000" flipH="1" flipV="1">
            <a:off x="103867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0" name="Teardrop 3"/>
          <p:cNvSpPr/>
          <p:nvPr/>
        </p:nvSpPr>
        <p:spPr>
          <a:xfrm rot="5400000" flipH="1" flipV="1">
            <a:off x="2762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8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2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1" name="Teardrop 3"/>
          <p:cNvSpPr/>
          <p:nvPr/>
        </p:nvSpPr>
        <p:spPr>
          <a:xfrm rot="5400000" flipH="1" flipV="1">
            <a:off x="11908617" y="4923"/>
            <a:ext cx="298552" cy="268215"/>
          </a:xfrm>
          <a:custGeom>
            <a:avLst/>
            <a:gdLst/>
            <a:ahLst/>
            <a:cxnLst/>
            <a:rect l="l" t="t" r="r" b="b"/>
            <a:pathLst>
              <a:path w="298552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298552" y="138"/>
                </a:moveTo>
                <a:lnTo>
                  <a:pt x="298552" y="11636"/>
                </a:lnTo>
                <a:cubicBezTo>
                  <a:pt x="298344" y="11511"/>
                  <a:pt x="298133" y="11506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4" y="189232"/>
                  <a:pt x="256525" y="205210"/>
                  <a:pt x="272877" y="215167"/>
                </a:cubicBezTo>
                <a:lnTo>
                  <a:pt x="298552" y="215277"/>
                </a:lnTo>
                <a:lnTo>
                  <a:pt x="298552" y="221928"/>
                </a:lnTo>
                <a:cubicBezTo>
                  <a:pt x="276711" y="221632"/>
                  <a:pt x="254816" y="229876"/>
                  <a:pt x="238146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0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29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2" name="Oval 881"/>
          <p:cNvSpPr/>
          <p:nvPr/>
        </p:nvSpPr>
        <p:spPr>
          <a:xfrm>
            <a:off x="346332" y="-10245"/>
            <a:ext cx="169752" cy="84875"/>
          </a:xfrm>
          <a:custGeom>
            <a:avLst/>
            <a:gdLst/>
            <a:ahLst/>
            <a:cxnLst/>
            <a:rect l="l" t="t" r="r" b="b"/>
            <a:pathLst>
              <a:path w="169752" h="84875"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3" name="Oval 882"/>
          <p:cNvSpPr/>
          <p:nvPr/>
        </p:nvSpPr>
        <p:spPr>
          <a:xfrm>
            <a:off x="1188872" y="-10245"/>
            <a:ext cx="169752" cy="84875"/>
          </a:xfrm>
          <a:custGeom>
            <a:avLst/>
            <a:gdLst/>
            <a:ahLst/>
            <a:cxnLst/>
            <a:rect l="l" t="t" r="r" b="b"/>
            <a:pathLst>
              <a:path w="169752" h="84875"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4" name="Oval 883"/>
          <p:cNvSpPr/>
          <p:nvPr/>
        </p:nvSpPr>
        <p:spPr>
          <a:xfrm>
            <a:off x="2031413" y="-10245"/>
            <a:ext cx="10160587" cy="84875"/>
          </a:xfrm>
          <a:custGeom>
            <a:avLst/>
            <a:gdLst/>
            <a:ahLst/>
            <a:cxnLst/>
            <a:rect l="l" t="t" r="r" b="b"/>
            <a:pathLst>
              <a:path w="10160587" h="84875">
                <a:moveTo>
                  <a:pt x="10110479" y="0"/>
                </a:moveTo>
                <a:lnTo>
                  <a:pt x="10160587" y="0"/>
                </a:lnTo>
                <a:lnTo>
                  <a:pt x="10160587" y="77038"/>
                </a:lnTo>
                <a:cubicBezTo>
                  <a:pt x="10130976" y="64066"/>
                  <a:pt x="10110479" y="34427"/>
                  <a:pt x="10110479" y="0"/>
                </a:cubicBezTo>
                <a:close/>
                <a:moveTo>
                  <a:pt x="9267940" y="0"/>
                </a:moveTo>
                <a:lnTo>
                  <a:pt x="9437692" y="0"/>
                </a:lnTo>
                <a:cubicBezTo>
                  <a:pt x="9437692" y="46875"/>
                  <a:pt x="9399692" y="84875"/>
                  <a:pt x="9352816" y="84875"/>
                </a:cubicBezTo>
                <a:cubicBezTo>
                  <a:pt x="9305940" y="84875"/>
                  <a:pt x="9267940" y="46875"/>
                  <a:pt x="9267940" y="0"/>
                </a:cubicBezTo>
                <a:close/>
                <a:moveTo>
                  <a:pt x="8425400" y="0"/>
                </a:moveTo>
                <a:lnTo>
                  <a:pt x="8595152" y="0"/>
                </a:lnTo>
                <a:cubicBezTo>
                  <a:pt x="8595152" y="46875"/>
                  <a:pt x="8557152" y="84875"/>
                  <a:pt x="8510276" y="84875"/>
                </a:cubicBezTo>
                <a:cubicBezTo>
                  <a:pt x="8463400" y="84875"/>
                  <a:pt x="8425400" y="46875"/>
                  <a:pt x="8425400" y="0"/>
                </a:cubicBezTo>
                <a:close/>
                <a:moveTo>
                  <a:pt x="7582860" y="0"/>
                </a:moveTo>
                <a:lnTo>
                  <a:pt x="7752612" y="0"/>
                </a:lnTo>
                <a:cubicBezTo>
                  <a:pt x="7752612" y="46875"/>
                  <a:pt x="7714612" y="84875"/>
                  <a:pt x="7667736" y="84875"/>
                </a:cubicBezTo>
                <a:cubicBezTo>
                  <a:pt x="7620860" y="84875"/>
                  <a:pt x="7582860" y="46875"/>
                  <a:pt x="7582860" y="0"/>
                </a:cubicBezTo>
                <a:close/>
                <a:moveTo>
                  <a:pt x="6740320" y="0"/>
                </a:moveTo>
                <a:lnTo>
                  <a:pt x="6910072" y="0"/>
                </a:lnTo>
                <a:cubicBezTo>
                  <a:pt x="6910072" y="46875"/>
                  <a:pt x="6872072" y="84875"/>
                  <a:pt x="6825196" y="84875"/>
                </a:cubicBezTo>
                <a:cubicBezTo>
                  <a:pt x="6778320" y="84875"/>
                  <a:pt x="6740320" y="46875"/>
                  <a:pt x="6740320" y="0"/>
                </a:cubicBezTo>
                <a:close/>
                <a:moveTo>
                  <a:pt x="5897780" y="0"/>
                </a:moveTo>
                <a:lnTo>
                  <a:pt x="6067532" y="0"/>
                </a:lnTo>
                <a:cubicBezTo>
                  <a:pt x="6067532" y="46875"/>
                  <a:pt x="6029532" y="84875"/>
                  <a:pt x="5982656" y="84875"/>
                </a:cubicBezTo>
                <a:cubicBezTo>
                  <a:pt x="5935780" y="84875"/>
                  <a:pt x="5897780" y="46875"/>
                  <a:pt x="5897780" y="0"/>
                </a:cubicBezTo>
                <a:close/>
                <a:moveTo>
                  <a:pt x="5055240" y="0"/>
                </a:moveTo>
                <a:lnTo>
                  <a:pt x="5224992" y="0"/>
                </a:lnTo>
                <a:cubicBezTo>
                  <a:pt x="5224992" y="46875"/>
                  <a:pt x="5186992" y="84875"/>
                  <a:pt x="5140116" y="84875"/>
                </a:cubicBezTo>
                <a:cubicBezTo>
                  <a:pt x="5093240" y="84875"/>
                  <a:pt x="5055240" y="46875"/>
                  <a:pt x="5055240" y="0"/>
                </a:cubicBezTo>
                <a:close/>
                <a:moveTo>
                  <a:pt x="4212700" y="0"/>
                </a:moveTo>
                <a:lnTo>
                  <a:pt x="4382452" y="0"/>
                </a:lnTo>
                <a:cubicBezTo>
                  <a:pt x="4382452" y="46875"/>
                  <a:pt x="4344452" y="84875"/>
                  <a:pt x="4297576" y="84875"/>
                </a:cubicBezTo>
                <a:cubicBezTo>
                  <a:pt x="4250700" y="84875"/>
                  <a:pt x="4212700" y="46875"/>
                  <a:pt x="4212700" y="0"/>
                </a:cubicBezTo>
                <a:close/>
                <a:moveTo>
                  <a:pt x="3370160" y="0"/>
                </a:moveTo>
                <a:lnTo>
                  <a:pt x="3539912" y="0"/>
                </a:lnTo>
                <a:cubicBezTo>
                  <a:pt x="3539912" y="46875"/>
                  <a:pt x="3501912" y="84875"/>
                  <a:pt x="3455036" y="84875"/>
                </a:cubicBezTo>
                <a:cubicBezTo>
                  <a:pt x="3408160" y="84875"/>
                  <a:pt x="3370160" y="46875"/>
                  <a:pt x="3370160" y="0"/>
                </a:cubicBezTo>
                <a:close/>
                <a:moveTo>
                  <a:pt x="2527620" y="0"/>
                </a:moveTo>
                <a:lnTo>
                  <a:pt x="2697372" y="0"/>
                </a:lnTo>
                <a:cubicBezTo>
                  <a:pt x="2697372" y="46875"/>
                  <a:pt x="2659372" y="84875"/>
                  <a:pt x="2612496" y="84875"/>
                </a:cubicBezTo>
                <a:cubicBezTo>
                  <a:pt x="2565620" y="84875"/>
                  <a:pt x="2527620" y="46875"/>
                  <a:pt x="2527620" y="0"/>
                </a:cubicBezTo>
                <a:close/>
                <a:moveTo>
                  <a:pt x="1685080" y="0"/>
                </a:moveTo>
                <a:lnTo>
                  <a:pt x="1854832" y="0"/>
                </a:lnTo>
                <a:cubicBezTo>
                  <a:pt x="1854832" y="46875"/>
                  <a:pt x="1816832" y="84875"/>
                  <a:pt x="1769956" y="84875"/>
                </a:cubicBezTo>
                <a:cubicBezTo>
                  <a:pt x="1723080" y="84875"/>
                  <a:pt x="1685080" y="46875"/>
                  <a:pt x="1685080" y="0"/>
                </a:cubicBezTo>
                <a:close/>
                <a:moveTo>
                  <a:pt x="842540" y="0"/>
                </a:moveTo>
                <a:lnTo>
                  <a:pt x="1012292" y="0"/>
                </a:lnTo>
                <a:cubicBezTo>
                  <a:pt x="1012292" y="46875"/>
                  <a:pt x="974292" y="84875"/>
                  <a:pt x="927416" y="84875"/>
                </a:cubicBezTo>
                <a:cubicBezTo>
                  <a:pt x="880540" y="84875"/>
                  <a:pt x="842540" y="46875"/>
                  <a:pt x="842540" y="0"/>
                </a:cubicBezTo>
                <a:close/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5" name="Teardrop 3"/>
          <p:cNvSpPr/>
          <p:nvPr/>
        </p:nvSpPr>
        <p:spPr>
          <a:xfrm rot="5400000" flipH="1" flipV="1">
            <a:off x="64427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6" name="Teardrop 3"/>
          <p:cNvSpPr/>
          <p:nvPr/>
        </p:nvSpPr>
        <p:spPr>
          <a:xfrm rot="5400000" flipH="1" flipV="1">
            <a:off x="-148774" y="1103813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7" y="294285"/>
                  <a:pt x="284136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39" y="207247"/>
                  <a:pt x="61434" y="182497"/>
                  <a:pt x="61434" y="155247"/>
                </a:cubicBezTo>
                <a:cubicBezTo>
                  <a:pt x="61434" y="136673"/>
                  <a:pt x="66407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89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6" y="0"/>
                </a:lnTo>
                <a:cubicBezTo>
                  <a:pt x="219687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8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7" name="Teardrop 3"/>
          <p:cNvSpPr/>
          <p:nvPr/>
        </p:nvSpPr>
        <p:spPr>
          <a:xfrm rot="5400000" flipH="1" flipV="1">
            <a:off x="13875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8" name="Teardrop 3"/>
          <p:cNvSpPr/>
          <p:nvPr/>
        </p:nvSpPr>
        <p:spPr>
          <a:xfrm rot="5400000" flipH="1" flipV="1">
            <a:off x="22300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9" name="Teardrop 3"/>
          <p:cNvSpPr/>
          <p:nvPr/>
        </p:nvSpPr>
        <p:spPr>
          <a:xfrm rot="5400000" flipH="1" flipV="1">
            <a:off x="307261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0" name="Teardrop 3"/>
          <p:cNvSpPr/>
          <p:nvPr/>
        </p:nvSpPr>
        <p:spPr>
          <a:xfrm rot="5400000" flipH="1" flipV="1">
            <a:off x="391515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1" name="Teardrop 3"/>
          <p:cNvSpPr/>
          <p:nvPr/>
        </p:nvSpPr>
        <p:spPr>
          <a:xfrm rot="5400000" flipH="1" flipV="1">
            <a:off x="47576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2" name="Teardrop 3"/>
          <p:cNvSpPr/>
          <p:nvPr/>
        </p:nvSpPr>
        <p:spPr>
          <a:xfrm rot="5400000" flipH="1" flipV="1">
            <a:off x="56002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3" name="Teardrop 3"/>
          <p:cNvSpPr/>
          <p:nvPr/>
        </p:nvSpPr>
        <p:spPr>
          <a:xfrm rot="5400000" flipH="1" flipV="1">
            <a:off x="812785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4" name="Teardrop 3"/>
          <p:cNvSpPr/>
          <p:nvPr/>
        </p:nvSpPr>
        <p:spPr>
          <a:xfrm rot="5400000" flipH="1" flipV="1">
            <a:off x="728531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5" name="Teardrop 3"/>
          <p:cNvSpPr/>
          <p:nvPr/>
        </p:nvSpPr>
        <p:spPr>
          <a:xfrm rot="5400000" flipH="1" flipV="1">
            <a:off x="98129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6" name="Teardrop 3"/>
          <p:cNvSpPr/>
          <p:nvPr/>
        </p:nvSpPr>
        <p:spPr>
          <a:xfrm rot="5400000" flipH="1" flipV="1">
            <a:off x="89703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7" name="Teardrop 3"/>
          <p:cNvSpPr/>
          <p:nvPr/>
        </p:nvSpPr>
        <p:spPr>
          <a:xfrm rot="5400000" flipH="1" flipV="1">
            <a:off x="11498011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8" name="Teardrop 3"/>
          <p:cNvSpPr/>
          <p:nvPr/>
        </p:nvSpPr>
        <p:spPr>
          <a:xfrm rot="5400000" flipH="1" flipV="1">
            <a:off x="106554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9" name="Teardrop 3"/>
          <p:cNvSpPr/>
          <p:nvPr/>
        </p:nvSpPr>
        <p:spPr>
          <a:xfrm rot="5400000" flipH="1" flipV="1">
            <a:off x="5449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0" name="Oval 669"/>
          <p:cNvSpPr/>
          <p:nvPr/>
        </p:nvSpPr>
        <p:spPr>
          <a:xfrm>
            <a:off x="66645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1" name="Oval 670"/>
          <p:cNvSpPr/>
          <p:nvPr/>
        </p:nvSpPr>
        <p:spPr>
          <a:xfrm>
            <a:off x="7667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2" name="Oval 671"/>
          <p:cNvSpPr/>
          <p:nvPr/>
        </p:nvSpPr>
        <p:spPr>
          <a:xfrm>
            <a:off x="16092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3" name="Oval 672"/>
          <p:cNvSpPr/>
          <p:nvPr/>
        </p:nvSpPr>
        <p:spPr>
          <a:xfrm>
            <a:off x="24518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4" name="Oval 673"/>
          <p:cNvSpPr/>
          <p:nvPr/>
        </p:nvSpPr>
        <p:spPr>
          <a:xfrm>
            <a:off x="329435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5" name="Oval 674"/>
          <p:cNvSpPr/>
          <p:nvPr/>
        </p:nvSpPr>
        <p:spPr>
          <a:xfrm>
            <a:off x="413689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6" name="Oval 675"/>
          <p:cNvSpPr/>
          <p:nvPr/>
        </p:nvSpPr>
        <p:spPr>
          <a:xfrm>
            <a:off x="49794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7" name="Oval 676"/>
          <p:cNvSpPr/>
          <p:nvPr/>
        </p:nvSpPr>
        <p:spPr>
          <a:xfrm>
            <a:off x="58219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8" name="Oval 677"/>
          <p:cNvSpPr/>
          <p:nvPr/>
        </p:nvSpPr>
        <p:spPr>
          <a:xfrm>
            <a:off x="834959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9" name="Oval 678"/>
          <p:cNvSpPr/>
          <p:nvPr/>
        </p:nvSpPr>
        <p:spPr>
          <a:xfrm>
            <a:off x="750705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0" name="Oval 679"/>
          <p:cNvSpPr/>
          <p:nvPr/>
        </p:nvSpPr>
        <p:spPr>
          <a:xfrm>
            <a:off x="100346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1" name="Oval 680"/>
          <p:cNvSpPr/>
          <p:nvPr/>
        </p:nvSpPr>
        <p:spPr>
          <a:xfrm>
            <a:off x="91921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2" name="Oval 681"/>
          <p:cNvSpPr/>
          <p:nvPr/>
        </p:nvSpPr>
        <p:spPr>
          <a:xfrm>
            <a:off x="11719750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3" name="Oval 682"/>
          <p:cNvSpPr/>
          <p:nvPr/>
        </p:nvSpPr>
        <p:spPr>
          <a:xfrm>
            <a:off x="108772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4" name="Teardrop 3"/>
          <p:cNvSpPr/>
          <p:nvPr/>
        </p:nvSpPr>
        <p:spPr>
          <a:xfrm rot="5400000" flipH="1" flipV="1">
            <a:off x="60211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5" name="Teardrop 3"/>
          <p:cNvSpPr/>
          <p:nvPr/>
        </p:nvSpPr>
        <p:spPr>
          <a:xfrm rot="5400000" flipH="1" flipV="1">
            <a:off x="9659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6" name="Teardrop 3"/>
          <p:cNvSpPr/>
          <p:nvPr/>
        </p:nvSpPr>
        <p:spPr>
          <a:xfrm rot="5400000" flipH="1" flipV="1">
            <a:off x="18084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7" name="Teardrop 3"/>
          <p:cNvSpPr/>
          <p:nvPr/>
        </p:nvSpPr>
        <p:spPr>
          <a:xfrm rot="5400000" flipH="1" flipV="1">
            <a:off x="265102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8" name="Teardrop 3"/>
          <p:cNvSpPr/>
          <p:nvPr/>
        </p:nvSpPr>
        <p:spPr>
          <a:xfrm rot="5400000" flipH="1" flipV="1">
            <a:off x="349356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9" name="Teardrop 3"/>
          <p:cNvSpPr/>
          <p:nvPr/>
        </p:nvSpPr>
        <p:spPr>
          <a:xfrm rot="5400000" flipH="1" flipV="1">
            <a:off x="43361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0" name="Teardrop 3"/>
          <p:cNvSpPr/>
          <p:nvPr/>
        </p:nvSpPr>
        <p:spPr>
          <a:xfrm rot="5400000" flipH="1" flipV="1">
            <a:off x="51786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1" name="Teardrop 3"/>
          <p:cNvSpPr/>
          <p:nvPr/>
        </p:nvSpPr>
        <p:spPr>
          <a:xfrm rot="5400000" flipH="1" flipV="1">
            <a:off x="770626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2" name="Teardrop 3"/>
          <p:cNvSpPr/>
          <p:nvPr/>
        </p:nvSpPr>
        <p:spPr>
          <a:xfrm rot="5400000" flipH="1" flipV="1">
            <a:off x="686372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3" name="Teardrop 3"/>
          <p:cNvSpPr/>
          <p:nvPr/>
        </p:nvSpPr>
        <p:spPr>
          <a:xfrm rot="5400000" flipH="1" flipV="1">
            <a:off x="93913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4" name="Teardrop 3"/>
          <p:cNvSpPr/>
          <p:nvPr/>
        </p:nvSpPr>
        <p:spPr>
          <a:xfrm rot="5400000" flipH="1" flipV="1">
            <a:off x="85488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5" name="Teardrop 3"/>
          <p:cNvSpPr/>
          <p:nvPr/>
        </p:nvSpPr>
        <p:spPr>
          <a:xfrm rot="5400000" flipH="1" flipV="1">
            <a:off x="11076421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6" name="Teardrop 3"/>
          <p:cNvSpPr/>
          <p:nvPr/>
        </p:nvSpPr>
        <p:spPr>
          <a:xfrm rot="5400000" flipH="1" flipV="1">
            <a:off x="102338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7" name="Teardrop 3"/>
          <p:cNvSpPr/>
          <p:nvPr/>
        </p:nvSpPr>
        <p:spPr>
          <a:xfrm rot="5400000" flipH="1" flipV="1">
            <a:off x="1234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8" name="Teardrop 3"/>
          <p:cNvSpPr/>
          <p:nvPr/>
        </p:nvSpPr>
        <p:spPr>
          <a:xfrm rot="5400000" flipH="1" flipV="1">
            <a:off x="11760002" y="1531078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1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6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0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9" name="Oval 698"/>
          <p:cNvSpPr/>
          <p:nvPr/>
        </p:nvSpPr>
        <p:spPr>
          <a:xfrm>
            <a:off x="70866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0" name="Oval 699"/>
          <p:cNvSpPr/>
          <p:nvPr/>
        </p:nvSpPr>
        <p:spPr>
          <a:xfrm>
            <a:off x="3463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1" name="Oval 700"/>
          <p:cNvSpPr/>
          <p:nvPr/>
        </p:nvSpPr>
        <p:spPr>
          <a:xfrm>
            <a:off x="11888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2" name="Oval 701"/>
          <p:cNvSpPr/>
          <p:nvPr/>
        </p:nvSpPr>
        <p:spPr>
          <a:xfrm>
            <a:off x="20314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3" name="Oval 702"/>
          <p:cNvSpPr/>
          <p:nvPr/>
        </p:nvSpPr>
        <p:spPr>
          <a:xfrm>
            <a:off x="28739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4" name="Oval 703"/>
          <p:cNvSpPr/>
          <p:nvPr/>
        </p:nvSpPr>
        <p:spPr>
          <a:xfrm>
            <a:off x="371649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5" name="Oval 704"/>
          <p:cNvSpPr/>
          <p:nvPr/>
        </p:nvSpPr>
        <p:spPr>
          <a:xfrm>
            <a:off x="45590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6" name="Oval 705"/>
          <p:cNvSpPr/>
          <p:nvPr/>
        </p:nvSpPr>
        <p:spPr>
          <a:xfrm>
            <a:off x="54015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7" name="Oval 706"/>
          <p:cNvSpPr/>
          <p:nvPr/>
        </p:nvSpPr>
        <p:spPr>
          <a:xfrm>
            <a:off x="62441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8" name="Oval 707"/>
          <p:cNvSpPr/>
          <p:nvPr/>
        </p:nvSpPr>
        <p:spPr>
          <a:xfrm>
            <a:off x="87717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9" name="Oval 708"/>
          <p:cNvSpPr/>
          <p:nvPr/>
        </p:nvSpPr>
        <p:spPr>
          <a:xfrm>
            <a:off x="792919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0" name="Oval 709"/>
          <p:cNvSpPr/>
          <p:nvPr/>
        </p:nvSpPr>
        <p:spPr>
          <a:xfrm>
            <a:off x="104568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1" name="Oval 710"/>
          <p:cNvSpPr/>
          <p:nvPr/>
        </p:nvSpPr>
        <p:spPr>
          <a:xfrm>
            <a:off x="96142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2" name="Oval 711"/>
          <p:cNvSpPr/>
          <p:nvPr/>
        </p:nvSpPr>
        <p:spPr>
          <a:xfrm>
            <a:off x="112993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3" name="Teardrop 3"/>
          <p:cNvSpPr/>
          <p:nvPr/>
        </p:nvSpPr>
        <p:spPr>
          <a:xfrm rot="5400000" flipH="1" flipV="1">
            <a:off x="64427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4" name="Teardrop 3"/>
          <p:cNvSpPr/>
          <p:nvPr/>
        </p:nvSpPr>
        <p:spPr>
          <a:xfrm rot="5400000" flipH="1" flipV="1">
            <a:off x="-148774" y="1946410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5" name="Teardrop 3"/>
          <p:cNvSpPr/>
          <p:nvPr/>
        </p:nvSpPr>
        <p:spPr>
          <a:xfrm rot="5400000" flipH="1" flipV="1">
            <a:off x="13875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6" name="Teardrop 3"/>
          <p:cNvSpPr/>
          <p:nvPr/>
        </p:nvSpPr>
        <p:spPr>
          <a:xfrm rot="5400000" flipH="1" flipV="1">
            <a:off x="22300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7" name="Teardrop 3"/>
          <p:cNvSpPr/>
          <p:nvPr/>
        </p:nvSpPr>
        <p:spPr>
          <a:xfrm rot="5400000" flipH="1" flipV="1">
            <a:off x="307261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8" name="Teardrop 3"/>
          <p:cNvSpPr/>
          <p:nvPr/>
        </p:nvSpPr>
        <p:spPr>
          <a:xfrm rot="5400000" flipH="1" flipV="1">
            <a:off x="391515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9" name="Teardrop 3"/>
          <p:cNvSpPr/>
          <p:nvPr/>
        </p:nvSpPr>
        <p:spPr>
          <a:xfrm rot="5400000" flipH="1" flipV="1">
            <a:off x="47576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0" name="Teardrop 3"/>
          <p:cNvSpPr/>
          <p:nvPr/>
        </p:nvSpPr>
        <p:spPr>
          <a:xfrm rot="5400000" flipH="1" flipV="1">
            <a:off x="56002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1" name="Teardrop 3"/>
          <p:cNvSpPr/>
          <p:nvPr/>
        </p:nvSpPr>
        <p:spPr>
          <a:xfrm rot="5400000" flipH="1" flipV="1">
            <a:off x="812785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2" name="Teardrop 3"/>
          <p:cNvSpPr/>
          <p:nvPr/>
        </p:nvSpPr>
        <p:spPr>
          <a:xfrm rot="5400000" flipH="1" flipV="1">
            <a:off x="728531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3" name="Teardrop 3"/>
          <p:cNvSpPr/>
          <p:nvPr/>
        </p:nvSpPr>
        <p:spPr>
          <a:xfrm rot="5400000" flipH="1" flipV="1">
            <a:off x="98129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4" name="Teardrop 3"/>
          <p:cNvSpPr/>
          <p:nvPr/>
        </p:nvSpPr>
        <p:spPr>
          <a:xfrm rot="5400000" flipH="1" flipV="1">
            <a:off x="89703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5" name="Teardrop 3"/>
          <p:cNvSpPr/>
          <p:nvPr/>
        </p:nvSpPr>
        <p:spPr>
          <a:xfrm rot="5400000" flipH="1" flipV="1">
            <a:off x="11498011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6" name="Teardrop 3"/>
          <p:cNvSpPr/>
          <p:nvPr/>
        </p:nvSpPr>
        <p:spPr>
          <a:xfrm rot="5400000" flipH="1" flipV="1">
            <a:off x="106554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7" name="Teardrop 3"/>
          <p:cNvSpPr/>
          <p:nvPr/>
        </p:nvSpPr>
        <p:spPr>
          <a:xfrm rot="5400000" flipH="1" flipV="1">
            <a:off x="5449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8" name="Oval 727"/>
          <p:cNvSpPr/>
          <p:nvPr/>
        </p:nvSpPr>
        <p:spPr>
          <a:xfrm>
            <a:off x="66645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9" name="Oval 728"/>
          <p:cNvSpPr/>
          <p:nvPr/>
        </p:nvSpPr>
        <p:spPr>
          <a:xfrm>
            <a:off x="7667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0" name="Oval 729"/>
          <p:cNvSpPr/>
          <p:nvPr/>
        </p:nvSpPr>
        <p:spPr>
          <a:xfrm>
            <a:off x="16092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1" name="Oval 730"/>
          <p:cNvSpPr/>
          <p:nvPr/>
        </p:nvSpPr>
        <p:spPr>
          <a:xfrm>
            <a:off x="24518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2" name="Oval 731"/>
          <p:cNvSpPr/>
          <p:nvPr/>
        </p:nvSpPr>
        <p:spPr>
          <a:xfrm>
            <a:off x="329435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3" name="Oval 732"/>
          <p:cNvSpPr/>
          <p:nvPr/>
        </p:nvSpPr>
        <p:spPr>
          <a:xfrm>
            <a:off x="413689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4" name="Oval 733"/>
          <p:cNvSpPr/>
          <p:nvPr/>
        </p:nvSpPr>
        <p:spPr>
          <a:xfrm>
            <a:off x="49794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5" name="Oval 734"/>
          <p:cNvSpPr/>
          <p:nvPr/>
        </p:nvSpPr>
        <p:spPr>
          <a:xfrm>
            <a:off x="58219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6" name="Oval 735"/>
          <p:cNvSpPr/>
          <p:nvPr/>
        </p:nvSpPr>
        <p:spPr>
          <a:xfrm>
            <a:off x="834959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7" name="Oval 736"/>
          <p:cNvSpPr/>
          <p:nvPr/>
        </p:nvSpPr>
        <p:spPr>
          <a:xfrm>
            <a:off x="750705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8" name="Oval 737"/>
          <p:cNvSpPr/>
          <p:nvPr/>
        </p:nvSpPr>
        <p:spPr>
          <a:xfrm>
            <a:off x="100346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9" name="Oval 738"/>
          <p:cNvSpPr/>
          <p:nvPr/>
        </p:nvSpPr>
        <p:spPr>
          <a:xfrm>
            <a:off x="91921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0" name="Oval 739"/>
          <p:cNvSpPr/>
          <p:nvPr/>
        </p:nvSpPr>
        <p:spPr>
          <a:xfrm>
            <a:off x="11719750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1" name="Oval 740"/>
          <p:cNvSpPr/>
          <p:nvPr/>
        </p:nvSpPr>
        <p:spPr>
          <a:xfrm>
            <a:off x="108772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2" name="Teardrop 3"/>
          <p:cNvSpPr/>
          <p:nvPr/>
        </p:nvSpPr>
        <p:spPr>
          <a:xfrm rot="5400000" flipH="1" flipV="1">
            <a:off x="60211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3" name="Teardrop 3"/>
          <p:cNvSpPr/>
          <p:nvPr/>
        </p:nvSpPr>
        <p:spPr>
          <a:xfrm rot="5400000" flipH="1" flipV="1">
            <a:off x="9659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4" name="Teardrop 3"/>
          <p:cNvSpPr/>
          <p:nvPr/>
        </p:nvSpPr>
        <p:spPr>
          <a:xfrm rot="5400000" flipH="1" flipV="1">
            <a:off x="18084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5" name="Teardrop 3"/>
          <p:cNvSpPr/>
          <p:nvPr/>
        </p:nvSpPr>
        <p:spPr>
          <a:xfrm rot="5400000" flipH="1" flipV="1">
            <a:off x="265102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6" name="Teardrop 3"/>
          <p:cNvSpPr/>
          <p:nvPr/>
        </p:nvSpPr>
        <p:spPr>
          <a:xfrm rot="5400000" flipH="1" flipV="1">
            <a:off x="349356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7" name="Teardrop 3"/>
          <p:cNvSpPr/>
          <p:nvPr/>
        </p:nvSpPr>
        <p:spPr>
          <a:xfrm rot="5400000" flipH="1" flipV="1">
            <a:off x="43361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8" name="Teardrop 3"/>
          <p:cNvSpPr/>
          <p:nvPr/>
        </p:nvSpPr>
        <p:spPr>
          <a:xfrm rot="5400000" flipH="1" flipV="1">
            <a:off x="51786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9" name="Teardrop 3"/>
          <p:cNvSpPr/>
          <p:nvPr/>
        </p:nvSpPr>
        <p:spPr>
          <a:xfrm rot="5400000" flipH="1" flipV="1">
            <a:off x="770626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0" name="Teardrop 3"/>
          <p:cNvSpPr/>
          <p:nvPr/>
        </p:nvSpPr>
        <p:spPr>
          <a:xfrm rot="5400000" flipH="1" flipV="1">
            <a:off x="686372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1" name="Teardrop 3"/>
          <p:cNvSpPr/>
          <p:nvPr/>
        </p:nvSpPr>
        <p:spPr>
          <a:xfrm rot="5400000" flipH="1" flipV="1">
            <a:off x="93913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2" name="Teardrop 3"/>
          <p:cNvSpPr/>
          <p:nvPr/>
        </p:nvSpPr>
        <p:spPr>
          <a:xfrm rot="5400000" flipH="1" flipV="1">
            <a:off x="85488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3" name="Teardrop 3"/>
          <p:cNvSpPr/>
          <p:nvPr/>
        </p:nvSpPr>
        <p:spPr>
          <a:xfrm rot="5400000" flipH="1" flipV="1">
            <a:off x="11076421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4" name="Teardrop 3"/>
          <p:cNvSpPr/>
          <p:nvPr/>
        </p:nvSpPr>
        <p:spPr>
          <a:xfrm rot="5400000" flipH="1" flipV="1">
            <a:off x="102338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5" name="Teardrop 3"/>
          <p:cNvSpPr/>
          <p:nvPr/>
        </p:nvSpPr>
        <p:spPr>
          <a:xfrm rot="5400000" flipH="1" flipV="1">
            <a:off x="1234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6" name="Teardrop 3"/>
          <p:cNvSpPr/>
          <p:nvPr/>
        </p:nvSpPr>
        <p:spPr>
          <a:xfrm rot="5400000" flipH="1" flipV="1">
            <a:off x="11760003" y="2373673"/>
            <a:ext cx="595780" cy="268215"/>
          </a:xfrm>
          <a:custGeom>
            <a:avLst/>
            <a:gdLst/>
            <a:ahLst/>
            <a:cxnLst/>
            <a:rect l="l" t="t" r="r" b="b"/>
            <a:pathLst>
              <a:path w="595780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0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70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7" name="Oval 756"/>
          <p:cNvSpPr/>
          <p:nvPr/>
        </p:nvSpPr>
        <p:spPr>
          <a:xfrm>
            <a:off x="70866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8" name="Oval 757"/>
          <p:cNvSpPr/>
          <p:nvPr/>
        </p:nvSpPr>
        <p:spPr>
          <a:xfrm>
            <a:off x="3463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9" name="Oval 758"/>
          <p:cNvSpPr/>
          <p:nvPr/>
        </p:nvSpPr>
        <p:spPr>
          <a:xfrm>
            <a:off x="11888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0" name="Oval 759"/>
          <p:cNvSpPr/>
          <p:nvPr/>
        </p:nvSpPr>
        <p:spPr>
          <a:xfrm>
            <a:off x="20314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1" name="Oval 760"/>
          <p:cNvSpPr/>
          <p:nvPr/>
        </p:nvSpPr>
        <p:spPr>
          <a:xfrm>
            <a:off x="28739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2" name="Oval 761"/>
          <p:cNvSpPr/>
          <p:nvPr/>
        </p:nvSpPr>
        <p:spPr>
          <a:xfrm>
            <a:off x="371649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3" name="Oval 762"/>
          <p:cNvSpPr/>
          <p:nvPr/>
        </p:nvSpPr>
        <p:spPr>
          <a:xfrm>
            <a:off x="45590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4" name="Oval 763"/>
          <p:cNvSpPr/>
          <p:nvPr/>
        </p:nvSpPr>
        <p:spPr>
          <a:xfrm>
            <a:off x="54015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5" name="Oval 764"/>
          <p:cNvSpPr/>
          <p:nvPr/>
        </p:nvSpPr>
        <p:spPr>
          <a:xfrm>
            <a:off x="62441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6" name="Oval 765"/>
          <p:cNvSpPr/>
          <p:nvPr/>
        </p:nvSpPr>
        <p:spPr>
          <a:xfrm>
            <a:off x="87717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7" name="Oval 766"/>
          <p:cNvSpPr/>
          <p:nvPr/>
        </p:nvSpPr>
        <p:spPr>
          <a:xfrm>
            <a:off x="792919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8" name="Oval 767"/>
          <p:cNvSpPr/>
          <p:nvPr/>
        </p:nvSpPr>
        <p:spPr>
          <a:xfrm>
            <a:off x="104568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9" name="Oval 768"/>
          <p:cNvSpPr/>
          <p:nvPr/>
        </p:nvSpPr>
        <p:spPr>
          <a:xfrm>
            <a:off x="96142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0" name="Oval 769"/>
          <p:cNvSpPr/>
          <p:nvPr/>
        </p:nvSpPr>
        <p:spPr>
          <a:xfrm>
            <a:off x="112993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1" name="Teardrop 3"/>
          <p:cNvSpPr/>
          <p:nvPr/>
        </p:nvSpPr>
        <p:spPr>
          <a:xfrm rot="5400000" flipH="1" flipV="1">
            <a:off x="64427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2" name="Teardrop 3"/>
          <p:cNvSpPr/>
          <p:nvPr/>
        </p:nvSpPr>
        <p:spPr>
          <a:xfrm rot="5400000" flipH="1" flipV="1">
            <a:off x="-148774" y="2795083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6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5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5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2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8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5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3" name="Teardrop 3"/>
          <p:cNvSpPr/>
          <p:nvPr/>
        </p:nvSpPr>
        <p:spPr>
          <a:xfrm rot="5400000" flipH="1" flipV="1">
            <a:off x="13875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4" name="Teardrop 3"/>
          <p:cNvSpPr/>
          <p:nvPr/>
        </p:nvSpPr>
        <p:spPr>
          <a:xfrm rot="5400000" flipH="1" flipV="1">
            <a:off x="22300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5" name="Teardrop 3"/>
          <p:cNvSpPr/>
          <p:nvPr/>
        </p:nvSpPr>
        <p:spPr>
          <a:xfrm rot="5400000" flipH="1" flipV="1">
            <a:off x="307261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6" name="Teardrop 3"/>
          <p:cNvSpPr/>
          <p:nvPr/>
        </p:nvSpPr>
        <p:spPr>
          <a:xfrm rot="5400000" flipH="1" flipV="1">
            <a:off x="391515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7" name="Teardrop 3"/>
          <p:cNvSpPr/>
          <p:nvPr/>
        </p:nvSpPr>
        <p:spPr>
          <a:xfrm rot="5400000" flipH="1" flipV="1">
            <a:off x="47576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8" name="Teardrop 3"/>
          <p:cNvSpPr/>
          <p:nvPr/>
        </p:nvSpPr>
        <p:spPr>
          <a:xfrm rot="5400000" flipH="1" flipV="1">
            <a:off x="56002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9" name="Teardrop 3"/>
          <p:cNvSpPr/>
          <p:nvPr/>
        </p:nvSpPr>
        <p:spPr>
          <a:xfrm rot="5400000" flipH="1" flipV="1">
            <a:off x="812785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0" name="Teardrop 3"/>
          <p:cNvSpPr/>
          <p:nvPr/>
        </p:nvSpPr>
        <p:spPr>
          <a:xfrm rot="5400000" flipH="1" flipV="1">
            <a:off x="728531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1" name="Teardrop 3"/>
          <p:cNvSpPr/>
          <p:nvPr/>
        </p:nvSpPr>
        <p:spPr>
          <a:xfrm rot="5400000" flipH="1" flipV="1">
            <a:off x="98129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2" name="Teardrop 3"/>
          <p:cNvSpPr/>
          <p:nvPr/>
        </p:nvSpPr>
        <p:spPr>
          <a:xfrm rot="5400000" flipH="1" flipV="1">
            <a:off x="89703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3" name="Teardrop 3"/>
          <p:cNvSpPr/>
          <p:nvPr/>
        </p:nvSpPr>
        <p:spPr>
          <a:xfrm rot="5400000" flipH="1" flipV="1">
            <a:off x="11498011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4" name="Teardrop 3"/>
          <p:cNvSpPr/>
          <p:nvPr/>
        </p:nvSpPr>
        <p:spPr>
          <a:xfrm rot="5400000" flipH="1" flipV="1">
            <a:off x="106554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5" name="Teardrop 3"/>
          <p:cNvSpPr/>
          <p:nvPr/>
        </p:nvSpPr>
        <p:spPr>
          <a:xfrm rot="5400000" flipH="1" flipV="1">
            <a:off x="5449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6" name="Oval 785"/>
          <p:cNvSpPr/>
          <p:nvPr/>
        </p:nvSpPr>
        <p:spPr>
          <a:xfrm>
            <a:off x="66645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7" name="Oval 786"/>
          <p:cNvSpPr/>
          <p:nvPr/>
        </p:nvSpPr>
        <p:spPr>
          <a:xfrm>
            <a:off x="7667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8" name="Oval 787"/>
          <p:cNvSpPr/>
          <p:nvPr/>
        </p:nvSpPr>
        <p:spPr>
          <a:xfrm>
            <a:off x="16092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9" name="Oval 788"/>
          <p:cNvSpPr/>
          <p:nvPr/>
        </p:nvSpPr>
        <p:spPr>
          <a:xfrm>
            <a:off x="24518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0" name="Oval 789"/>
          <p:cNvSpPr/>
          <p:nvPr/>
        </p:nvSpPr>
        <p:spPr>
          <a:xfrm>
            <a:off x="329435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1" name="Oval 790"/>
          <p:cNvSpPr/>
          <p:nvPr/>
        </p:nvSpPr>
        <p:spPr>
          <a:xfrm>
            <a:off x="413689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2" name="Oval 791"/>
          <p:cNvSpPr/>
          <p:nvPr/>
        </p:nvSpPr>
        <p:spPr>
          <a:xfrm>
            <a:off x="49794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3" name="Oval 792"/>
          <p:cNvSpPr/>
          <p:nvPr/>
        </p:nvSpPr>
        <p:spPr>
          <a:xfrm>
            <a:off x="58219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4" name="Oval 793"/>
          <p:cNvSpPr/>
          <p:nvPr/>
        </p:nvSpPr>
        <p:spPr>
          <a:xfrm>
            <a:off x="834959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5" name="Oval 794"/>
          <p:cNvSpPr/>
          <p:nvPr/>
        </p:nvSpPr>
        <p:spPr>
          <a:xfrm>
            <a:off x="750705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6" name="Oval 795"/>
          <p:cNvSpPr/>
          <p:nvPr/>
        </p:nvSpPr>
        <p:spPr>
          <a:xfrm>
            <a:off x="100346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7" name="Oval 796"/>
          <p:cNvSpPr/>
          <p:nvPr/>
        </p:nvSpPr>
        <p:spPr>
          <a:xfrm>
            <a:off x="91921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8" name="Oval 797"/>
          <p:cNvSpPr/>
          <p:nvPr/>
        </p:nvSpPr>
        <p:spPr>
          <a:xfrm>
            <a:off x="11719750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9" name="Oval 798"/>
          <p:cNvSpPr/>
          <p:nvPr/>
        </p:nvSpPr>
        <p:spPr>
          <a:xfrm>
            <a:off x="108772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0" name="Teardrop 3"/>
          <p:cNvSpPr/>
          <p:nvPr/>
        </p:nvSpPr>
        <p:spPr>
          <a:xfrm rot="5400000" flipH="1" flipV="1">
            <a:off x="60211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1" name="Teardrop 3"/>
          <p:cNvSpPr/>
          <p:nvPr/>
        </p:nvSpPr>
        <p:spPr>
          <a:xfrm rot="5400000" flipH="1" flipV="1">
            <a:off x="9659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2" name="Teardrop 3"/>
          <p:cNvSpPr/>
          <p:nvPr/>
        </p:nvSpPr>
        <p:spPr>
          <a:xfrm rot="5400000" flipH="1" flipV="1">
            <a:off x="18084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3" name="Teardrop 3"/>
          <p:cNvSpPr/>
          <p:nvPr/>
        </p:nvSpPr>
        <p:spPr>
          <a:xfrm rot="5400000" flipH="1" flipV="1">
            <a:off x="265102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4" name="Teardrop 3"/>
          <p:cNvSpPr/>
          <p:nvPr/>
        </p:nvSpPr>
        <p:spPr>
          <a:xfrm rot="5400000" flipH="1" flipV="1">
            <a:off x="349356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5" name="Teardrop 3"/>
          <p:cNvSpPr/>
          <p:nvPr/>
        </p:nvSpPr>
        <p:spPr>
          <a:xfrm rot="5400000" flipH="1" flipV="1">
            <a:off x="43361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6" name="Teardrop 3"/>
          <p:cNvSpPr/>
          <p:nvPr/>
        </p:nvSpPr>
        <p:spPr>
          <a:xfrm rot="5400000" flipH="1" flipV="1">
            <a:off x="51786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7" name="Teardrop 3"/>
          <p:cNvSpPr/>
          <p:nvPr/>
        </p:nvSpPr>
        <p:spPr>
          <a:xfrm rot="5400000" flipH="1" flipV="1">
            <a:off x="770626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8" name="Teardrop 3"/>
          <p:cNvSpPr/>
          <p:nvPr/>
        </p:nvSpPr>
        <p:spPr>
          <a:xfrm rot="5400000" flipH="1" flipV="1">
            <a:off x="686372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9" name="Teardrop 3"/>
          <p:cNvSpPr/>
          <p:nvPr/>
        </p:nvSpPr>
        <p:spPr>
          <a:xfrm rot="5400000" flipH="1" flipV="1">
            <a:off x="93913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0" name="Teardrop 3"/>
          <p:cNvSpPr/>
          <p:nvPr/>
        </p:nvSpPr>
        <p:spPr>
          <a:xfrm rot="5400000" flipH="1" flipV="1">
            <a:off x="85488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1" name="Teardrop 3"/>
          <p:cNvSpPr/>
          <p:nvPr/>
        </p:nvSpPr>
        <p:spPr>
          <a:xfrm rot="5400000" flipH="1" flipV="1">
            <a:off x="11076421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2" name="Teardrop 3"/>
          <p:cNvSpPr/>
          <p:nvPr/>
        </p:nvSpPr>
        <p:spPr>
          <a:xfrm rot="5400000" flipH="1" flipV="1">
            <a:off x="102338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3" name="Teardrop 3"/>
          <p:cNvSpPr/>
          <p:nvPr/>
        </p:nvSpPr>
        <p:spPr>
          <a:xfrm rot="5400000" flipH="1" flipV="1">
            <a:off x="1234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4" name="Teardrop 3"/>
          <p:cNvSpPr/>
          <p:nvPr/>
        </p:nvSpPr>
        <p:spPr>
          <a:xfrm rot="5400000" flipH="1" flipV="1">
            <a:off x="11760002" y="3223930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5" name="Oval 814"/>
          <p:cNvSpPr/>
          <p:nvPr/>
        </p:nvSpPr>
        <p:spPr>
          <a:xfrm>
            <a:off x="70866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6" name="Oval 815"/>
          <p:cNvSpPr/>
          <p:nvPr/>
        </p:nvSpPr>
        <p:spPr>
          <a:xfrm>
            <a:off x="3463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7" name="Oval 816"/>
          <p:cNvSpPr/>
          <p:nvPr/>
        </p:nvSpPr>
        <p:spPr>
          <a:xfrm>
            <a:off x="11888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8" name="Oval 817"/>
          <p:cNvSpPr/>
          <p:nvPr/>
        </p:nvSpPr>
        <p:spPr>
          <a:xfrm>
            <a:off x="20314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9" name="Oval 818"/>
          <p:cNvSpPr/>
          <p:nvPr/>
        </p:nvSpPr>
        <p:spPr>
          <a:xfrm>
            <a:off x="28739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0" name="Oval 819"/>
          <p:cNvSpPr/>
          <p:nvPr/>
        </p:nvSpPr>
        <p:spPr>
          <a:xfrm>
            <a:off x="371649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1" name="Oval 820"/>
          <p:cNvSpPr/>
          <p:nvPr/>
        </p:nvSpPr>
        <p:spPr>
          <a:xfrm>
            <a:off x="45590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2" name="Oval 821"/>
          <p:cNvSpPr/>
          <p:nvPr/>
        </p:nvSpPr>
        <p:spPr>
          <a:xfrm>
            <a:off x="54015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3" name="Oval 822"/>
          <p:cNvSpPr/>
          <p:nvPr/>
        </p:nvSpPr>
        <p:spPr>
          <a:xfrm>
            <a:off x="62441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4" name="Oval 823"/>
          <p:cNvSpPr/>
          <p:nvPr/>
        </p:nvSpPr>
        <p:spPr>
          <a:xfrm>
            <a:off x="87717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5" name="Oval 824"/>
          <p:cNvSpPr/>
          <p:nvPr/>
        </p:nvSpPr>
        <p:spPr>
          <a:xfrm>
            <a:off x="792919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6" name="Oval 825"/>
          <p:cNvSpPr/>
          <p:nvPr/>
        </p:nvSpPr>
        <p:spPr>
          <a:xfrm>
            <a:off x="104568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7" name="Oval 826"/>
          <p:cNvSpPr/>
          <p:nvPr/>
        </p:nvSpPr>
        <p:spPr>
          <a:xfrm>
            <a:off x="96142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8" name="Oval 827"/>
          <p:cNvSpPr/>
          <p:nvPr/>
        </p:nvSpPr>
        <p:spPr>
          <a:xfrm>
            <a:off x="112993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9" name="Teardrop 3"/>
          <p:cNvSpPr/>
          <p:nvPr/>
        </p:nvSpPr>
        <p:spPr>
          <a:xfrm rot="5400000" flipH="1" flipV="1">
            <a:off x="64427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0" name="Teardrop 3"/>
          <p:cNvSpPr/>
          <p:nvPr/>
        </p:nvSpPr>
        <p:spPr>
          <a:xfrm rot="5400000" flipH="1" flipV="1">
            <a:off x="-148774" y="3639262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6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5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5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2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8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5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1" name="Teardrop 3"/>
          <p:cNvSpPr/>
          <p:nvPr/>
        </p:nvSpPr>
        <p:spPr>
          <a:xfrm rot="5400000" flipH="1" flipV="1">
            <a:off x="13875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2" name="Teardrop 3"/>
          <p:cNvSpPr/>
          <p:nvPr/>
        </p:nvSpPr>
        <p:spPr>
          <a:xfrm rot="5400000" flipH="1" flipV="1">
            <a:off x="22300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3" name="Teardrop 3"/>
          <p:cNvSpPr/>
          <p:nvPr/>
        </p:nvSpPr>
        <p:spPr>
          <a:xfrm rot="5400000" flipH="1" flipV="1">
            <a:off x="307261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4" name="Teardrop 3"/>
          <p:cNvSpPr/>
          <p:nvPr/>
        </p:nvSpPr>
        <p:spPr>
          <a:xfrm rot="5400000" flipH="1" flipV="1">
            <a:off x="391515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5" name="Teardrop 3"/>
          <p:cNvSpPr/>
          <p:nvPr/>
        </p:nvSpPr>
        <p:spPr>
          <a:xfrm rot="5400000" flipH="1" flipV="1">
            <a:off x="47576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6" name="Teardrop 3"/>
          <p:cNvSpPr/>
          <p:nvPr/>
        </p:nvSpPr>
        <p:spPr>
          <a:xfrm rot="5400000" flipH="1" flipV="1">
            <a:off x="56002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7" name="Teardrop 3"/>
          <p:cNvSpPr/>
          <p:nvPr/>
        </p:nvSpPr>
        <p:spPr>
          <a:xfrm rot="5400000" flipH="1" flipV="1">
            <a:off x="812785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8" name="Teardrop 3"/>
          <p:cNvSpPr/>
          <p:nvPr/>
        </p:nvSpPr>
        <p:spPr>
          <a:xfrm rot="5400000" flipH="1" flipV="1">
            <a:off x="728531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9" name="Teardrop 3"/>
          <p:cNvSpPr/>
          <p:nvPr/>
        </p:nvSpPr>
        <p:spPr>
          <a:xfrm rot="5400000" flipH="1" flipV="1">
            <a:off x="98129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0" name="Teardrop 3"/>
          <p:cNvSpPr/>
          <p:nvPr/>
        </p:nvSpPr>
        <p:spPr>
          <a:xfrm rot="5400000" flipH="1" flipV="1">
            <a:off x="89703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1" name="Teardrop 3"/>
          <p:cNvSpPr/>
          <p:nvPr/>
        </p:nvSpPr>
        <p:spPr>
          <a:xfrm rot="5400000" flipH="1" flipV="1">
            <a:off x="11498011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2" name="Teardrop 3"/>
          <p:cNvSpPr/>
          <p:nvPr/>
        </p:nvSpPr>
        <p:spPr>
          <a:xfrm rot="5400000" flipH="1" flipV="1">
            <a:off x="106554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3" name="Teardrop 3"/>
          <p:cNvSpPr/>
          <p:nvPr/>
        </p:nvSpPr>
        <p:spPr>
          <a:xfrm rot="5400000" flipH="1" flipV="1">
            <a:off x="5449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4" name="Oval 843"/>
          <p:cNvSpPr/>
          <p:nvPr/>
        </p:nvSpPr>
        <p:spPr>
          <a:xfrm>
            <a:off x="66645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5" name="Oval 844"/>
          <p:cNvSpPr/>
          <p:nvPr/>
        </p:nvSpPr>
        <p:spPr>
          <a:xfrm>
            <a:off x="7667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6" name="Oval 845"/>
          <p:cNvSpPr/>
          <p:nvPr/>
        </p:nvSpPr>
        <p:spPr>
          <a:xfrm>
            <a:off x="16092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7" name="Oval 846"/>
          <p:cNvSpPr/>
          <p:nvPr/>
        </p:nvSpPr>
        <p:spPr>
          <a:xfrm>
            <a:off x="24518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8" name="Oval 847"/>
          <p:cNvSpPr/>
          <p:nvPr/>
        </p:nvSpPr>
        <p:spPr>
          <a:xfrm>
            <a:off x="329435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9" name="Oval 848"/>
          <p:cNvSpPr/>
          <p:nvPr/>
        </p:nvSpPr>
        <p:spPr>
          <a:xfrm>
            <a:off x="413689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0" name="Oval 849"/>
          <p:cNvSpPr/>
          <p:nvPr/>
        </p:nvSpPr>
        <p:spPr>
          <a:xfrm>
            <a:off x="49794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1" name="Oval 850"/>
          <p:cNvSpPr/>
          <p:nvPr/>
        </p:nvSpPr>
        <p:spPr>
          <a:xfrm>
            <a:off x="58219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2" name="Oval 851"/>
          <p:cNvSpPr/>
          <p:nvPr/>
        </p:nvSpPr>
        <p:spPr>
          <a:xfrm>
            <a:off x="834959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3" name="Oval 852"/>
          <p:cNvSpPr/>
          <p:nvPr/>
        </p:nvSpPr>
        <p:spPr>
          <a:xfrm>
            <a:off x="750705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4" name="Oval 853"/>
          <p:cNvSpPr/>
          <p:nvPr/>
        </p:nvSpPr>
        <p:spPr>
          <a:xfrm>
            <a:off x="100346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5" name="Oval 854"/>
          <p:cNvSpPr/>
          <p:nvPr/>
        </p:nvSpPr>
        <p:spPr>
          <a:xfrm>
            <a:off x="91921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6" name="Oval 855"/>
          <p:cNvSpPr/>
          <p:nvPr/>
        </p:nvSpPr>
        <p:spPr>
          <a:xfrm>
            <a:off x="11719750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7" name="Oval 856"/>
          <p:cNvSpPr/>
          <p:nvPr/>
        </p:nvSpPr>
        <p:spPr>
          <a:xfrm>
            <a:off x="108772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8" name="Teardrop 3"/>
          <p:cNvSpPr/>
          <p:nvPr/>
        </p:nvSpPr>
        <p:spPr>
          <a:xfrm rot="5400000" flipH="1" flipV="1">
            <a:off x="60211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9" name="Teardrop 3"/>
          <p:cNvSpPr/>
          <p:nvPr/>
        </p:nvSpPr>
        <p:spPr>
          <a:xfrm rot="5400000" flipH="1" flipV="1">
            <a:off x="9659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0" name="Teardrop 3"/>
          <p:cNvSpPr/>
          <p:nvPr/>
        </p:nvSpPr>
        <p:spPr>
          <a:xfrm rot="5400000" flipH="1" flipV="1">
            <a:off x="18084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1" name="Teardrop 3"/>
          <p:cNvSpPr/>
          <p:nvPr/>
        </p:nvSpPr>
        <p:spPr>
          <a:xfrm rot="5400000" flipH="1" flipV="1">
            <a:off x="265102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2" name="Teardrop 3"/>
          <p:cNvSpPr/>
          <p:nvPr/>
        </p:nvSpPr>
        <p:spPr>
          <a:xfrm rot="5400000" flipH="1" flipV="1">
            <a:off x="349356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3" name="Teardrop 3"/>
          <p:cNvSpPr/>
          <p:nvPr/>
        </p:nvSpPr>
        <p:spPr>
          <a:xfrm rot="5400000" flipH="1" flipV="1">
            <a:off x="43361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4" name="Teardrop 3"/>
          <p:cNvSpPr/>
          <p:nvPr/>
        </p:nvSpPr>
        <p:spPr>
          <a:xfrm rot="5400000" flipH="1" flipV="1">
            <a:off x="51786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5" name="Teardrop 3"/>
          <p:cNvSpPr/>
          <p:nvPr/>
        </p:nvSpPr>
        <p:spPr>
          <a:xfrm rot="5400000" flipH="1" flipV="1">
            <a:off x="770626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6" name="Teardrop 3"/>
          <p:cNvSpPr/>
          <p:nvPr/>
        </p:nvSpPr>
        <p:spPr>
          <a:xfrm rot="5400000" flipH="1" flipV="1">
            <a:off x="686372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7" name="Teardrop 3"/>
          <p:cNvSpPr/>
          <p:nvPr/>
        </p:nvSpPr>
        <p:spPr>
          <a:xfrm rot="5400000" flipH="1" flipV="1">
            <a:off x="93913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8" name="Teardrop 3"/>
          <p:cNvSpPr/>
          <p:nvPr/>
        </p:nvSpPr>
        <p:spPr>
          <a:xfrm rot="5400000" flipH="1" flipV="1">
            <a:off x="85488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9" name="Teardrop 3"/>
          <p:cNvSpPr/>
          <p:nvPr/>
        </p:nvSpPr>
        <p:spPr>
          <a:xfrm rot="5400000" flipH="1" flipV="1">
            <a:off x="11076421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0" name="Teardrop 3"/>
          <p:cNvSpPr/>
          <p:nvPr/>
        </p:nvSpPr>
        <p:spPr>
          <a:xfrm rot="5400000" flipH="1" flipV="1">
            <a:off x="102338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1" name="Teardrop 3"/>
          <p:cNvSpPr/>
          <p:nvPr/>
        </p:nvSpPr>
        <p:spPr>
          <a:xfrm rot="5400000" flipH="1" flipV="1">
            <a:off x="1234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2" name="Teardrop 3"/>
          <p:cNvSpPr/>
          <p:nvPr/>
        </p:nvSpPr>
        <p:spPr>
          <a:xfrm rot="5400000" flipH="1" flipV="1">
            <a:off x="11760002" y="4069935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8" y="250112"/>
                  <a:pt x="155376" y="250112"/>
                </a:cubicBezTo>
                <a:cubicBezTo>
                  <a:pt x="174455" y="249746"/>
                  <a:pt x="198601" y="254980"/>
                  <a:pt x="211458" y="268141"/>
                </a:cubicBezTo>
                <a:cubicBezTo>
                  <a:pt x="215886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7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60" y="254779"/>
                  <a:pt x="246352" y="254786"/>
                </a:cubicBezTo>
                <a:cubicBezTo>
                  <a:pt x="246345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70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9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90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3" name="Oval 872"/>
          <p:cNvSpPr/>
          <p:nvPr/>
        </p:nvSpPr>
        <p:spPr>
          <a:xfrm>
            <a:off x="70866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4" name="Oval 873"/>
          <p:cNvSpPr/>
          <p:nvPr/>
        </p:nvSpPr>
        <p:spPr>
          <a:xfrm>
            <a:off x="3463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5" name="Oval 874"/>
          <p:cNvSpPr/>
          <p:nvPr/>
        </p:nvSpPr>
        <p:spPr>
          <a:xfrm>
            <a:off x="11888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6" name="Oval 875"/>
          <p:cNvSpPr/>
          <p:nvPr/>
        </p:nvSpPr>
        <p:spPr>
          <a:xfrm>
            <a:off x="20314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7" name="Oval 876"/>
          <p:cNvSpPr/>
          <p:nvPr/>
        </p:nvSpPr>
        <p:spPr>
          <a:xfrm>
            <a:off x="28739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8" name="Oval 877"/>
          <p:cNvSpPr/>
          <p:nvPr/>
        </p:nvSpPr>
        <p:spPr>
          <a:xfrm>
            <a:off x="371649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9" name="Oval 878"/>
          <p:cNvSpPr/>
          <p:nvPr/>
        </p:nvSpPr>
        <p:spPr>
          <a:xfrm>
            <a:off x="45590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0" name="Oval 879"/>
          <p:cNvSpPr/>
          <p:nvPr/>
        </p:nvSpPr>
        <p:spPr>
          <a:xfrm>
            <a:off x="54015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1" name="Oval 880"/>
          <p:cNvSpPr/>
          <p:nvPr/>
        </p:nvSpPr>
        <p:spPr>
          <a:xfrm>
            <a:off x="62441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2" name="Oval 881"/>
          <p:cNvSpPr/>
          <p:nvPr/>
        </p:nvSpPr>
        <p:spPr>
          <a:xfrm>
            <a:off x="87717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3" name="Oval 882"/>
          <p:cNvSpPr/>
          <p:nvPr/>
        </p:nvSpPr>
        <p:spPr>
          <a:xfrm>
            <a:off x="792919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4" name="Oval 883"/>
          <p:cNvSpPr/>
          <p:nvPr/>
        </p:nvSpPr>
        <p:spPr>
          <a:xfrm>
            <a:off x="104568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5" name="Oval 884"/>
          <p:cNvSpPr/>
          <p:nvPr/>
        </p:nvSpPr>
        <p:spPr>
          <a:xfrm>
            <a:off x="96142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6" name="Oval 885"/>
          <p:cNvSpPr/>
          <p:nvPr/>
        </p:nvSpPr>
        <p:spPr>
          <a:xfrm>
            <a:off x="112993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7" name="Teardrop 3"/>
          <p:cNvSpPr/>
          <p:nvPr/>
        </p:nvSpPr>
        <p:spPr>
          <a:xfrm rot="5400000" flipH="1" flipV="1">
            <a:off x="663614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8" name="Teardrop 3"/>
          <p:cNvSpPr/>
          <p:nvPr/>
        </p:nvSpPr>
        <p:spPr>
          <a:xfrm rot="5400000" flipH="1" flipV="1">
            <a:off x="22905" y="4316257"/>
            <a:ext cx="232840" cy="278649"/>
          </a:xfrm>
          <a:custGeom>
            <a:avLst/>
            <a:gdLst/>
            <a:ahLst/>
            <a:cxnLst/>
            <a:rect l="l" t="t" r="r" b="b"/>
            <a:pathLst>
              <a:path w="232840" h="278649">
                <a:moveTo>
                  <a:pt x="232840" y="8776"/>
                </a:moveTo>
                <a:cubicBezTo>
                  <a:pt x="232449" y="34030"/>
                  <a:pt x="222519" y="59101"/>
                  <a:pt x="203250" y="78369"/>
                </a:cubicBezTo>
                <a:cubicBezTo>
                  <a:pt x="190082" y="91537"/>
                  <a:pt x="174206" y="100343"/>
                  <a:pt x="157326" y="104416"/>
                </a:cubicBezTo>
                <a:cubicBezTo>
                  <a:pt x="166417" y="119205"/>
                  <a:pt x="171406" y="136643"/>
                  <a:pt x="171406" y="155247"/>
                </a:cubicBezTo>
                <a:cubicBezTo>
                  <a:pt x="171406" y="182497"/>
                  <a:pt x="160701" y="207247"/>
                  <a:pt x="143120" y="225380"/>
                </a:cubicBezTo>
                <a:cubicBezTo>
                  <a:pt x="124986" y="242961"/>
                  <a:pt x="100237" y="253667"/>
                  <a:pt x="72986" y="253667"/>
                </a:cubicBezTo>
                <a:cubicBezTo>
                  <a:pt x="54383" y="253667"/>
                  <a:pt x="36945" y="248677"/>
                  <a:pt x="22156" y="239586"/>
                </a:cubicBezTo>
                <a:lnTo>
                  <a:pt x="0" y="278649"/>
                </a:lnTo>
                <a:lnTo>
                  <a:pt x="0" y="260595"/>
                </a:lnTo>
                <a:cubicBezTo>
                  <a:pt x="5973" y="252057"/>
                  <a:pt x="9654" y="242433"/>
                  <a:pt x="11467" y="232488"/>
                </a:cubicBezTo>
                <a:lnTo>
                  <a:pt x="0" y="218900"/>
                </a:lnTo>
                <a:lnTo>
                  <a:pt x="0" y="201603"/>
                </a:lnTo>
                <a:cubicBezTo>
                  <a:pt x="14950" y="226291"/>
                  <a:pt x="42305" y="241857"/>
                  <a:pt x="73296" y="241857"/>
                </a:cubicBezTo>
                <a:cubicBezTo>
                  <a:pt x="97207" y="241857"/>
                  <a:pt x="118953" y="232592"/>
                  <a:pt x="134965" y="217271"/>
                </a:cubicBezTo>
                <a:lnTo>
                  <a:pt x="0" y="82306"/>
                </a:lnTo>
                <a:lnTo>
                  <a:pt x="0" y="82216"/>
                </a:lnTo>
                <a:lnTo>
                  <a:pt x="135010" y="217225"/>
                </a:lnTo>
                <a:cubicBezTo>
                  <a:pt x="150331" y="201213"/>
                  <a:pt x="159597" y="179467"/>
                  <a:pt x="159597" y="155556"/>
                </a:cubicBezTo>
                <a:cubicBezTo>
                  <a:pt x="159597" y="105538"/>
                  <a:pt x="119048" y="64989"/>
                  <a:pt x="69030" y="64989"/>
                </a:cubicBezTo>
                <a:cubicBezTo>
                  <a:pt x="49952" y="65355"/>
                  <a:pt x="25806" y="60121"/>
                  <a:pt x="12948" y="46961"/>
                </a:cubicBezTo>
                <a:lnTo>
                  <a:pt x="0" y="66032"/>
                </a:lnTo>
                <a:lnTo>
                  <a:pt x="0" y="46474"/>
                </a:lnTo>
                <a:cubicBezTo>
                  <a:pt x="9193" y="32573"/>
                  <a:pt x="11853" y="16060"/>
                  <a:pt x="9334" y="0"/>
                </a:cubicBezTo>
                <a:lnTo>
                  <a:pt x="17529" y="0"/>
                </a:lnTo>
                <a:cubicBezTo>
                  <a:pt x="21671" y="11094"/>
                  <a:pt x="20740" y="22668"/>
                  <a:pt x="17673" y="33790"/>
                </a:cubicBezTo>
                <a:cubicBezTo>
                  <a:pt x="27631" y="50142"/>
                  <a:pt x="43609" y="53932"/>
                  <a:pt x="69593" y="53433"/>
                </a:cubicBezTo>
                <a:cubicBezTo>
                  <a:pt x="102600" y="53434"/>
                  <a:pt x="131938" y="69140"/>
                  <a:pt x="150227" y="93727"/>
                </a:cubicBezTo>
                <a:cubicBezTo>
                  <a:pt x="166735" y="90718"/>
                  <a:pt x="182357" y="82561"/>
                  <a:pt x="195118" y="69800"/>
                </a:cubicBezTo>
                <a:cubicBezTo>
                  <a:pt x="212026" y="52893"/>
                  <a:pt x="220851" y="30964"/>
                  <a:pt x="221339" y="8808"/>
                </a:cubicBezTo>
                <a:lnTo>
                  <a:pt x="136174" y="8808"/>
                </a:lnTo>
                <a:lnTo>
                  <a:pt x="136173" y="8744"/>
                </a:lnTo>
                <a:lnTo>
                  <a:pt x="221340" y="8744"/>
                </a:lnTo>
                <a:lnTo>
                  <a:pt x="219467" y="0"/>
                </a:lnTo>
                <a:lnTo>
                  <a:pt x="231012" y="0"/>
                </a:lnTo>
                <a:cubicBezTo>
                  <a:pt x="232616" y="2826"/>
                  <a:pt x="232794" y="5800"/>
                  <a:pt x="232840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9" name="Teardrop 3"/>
          <p:cNvSpPr/>
          <p:nvPr/>
        </p:nvSpPr>
        <p:spPr>
          <a:xfrm rot="5400000" flipH="1" flipV="1">
            <a:off x="158090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3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5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0" name="Teardrop 3"/>
          <p:cNvSpPr/>
          <p:nvPr/>
        </p:nvSpPr>
        <p:spPr>
          <a:xfrm rot="5400000" flipH="1" flipV="1">
            <a:off x="242344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1" name="Teardrop 3"/>
          <p:cNvSpPr/>
          <p:nvPr/>
        </p:nvSpPr>
        <p:spPr>
          <a:xfrm rot="5400000" flipH="1" flipV="1">
            <a:off x="326598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2" name="Teardrop 3"/>
          <p:cNvSpPr/>
          <p:nvPr/>
        </p:nvSpPr>
        <p:spPr>
          <a:xfrm rot="5400000" flipH="1" flipV="1">
            <a:off x="410852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6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3" name="Teardrop 3"/>
          <p:cNvSpPr/>
          <p:nvPr/>
        </p:nvSpPr>
        <p:spPr>
          <a:xfrm rot="5400000" flipH="1" flipV="1">
            <a:off x="495106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4" name="Teardrop 3"/>
          <p:cNvSpPr/>
          <p:nvPr/>
        </p:nvSpPr>
        <p:spPr>
          <a:xfrm rot="5400000" flipH="1" flipV="1">
            <a:off x="579360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5" name="Teardrop 3"/>
          <p:cNvSpPr/>
          <p:nvPr/>
        </p:nvSpPr>
        <p:spPr>
          <a:xfrm rot="5400000" flipH="1" flipV="1">
            <a:off x="832122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6" name="Teardrop 3"/>
          <p:cNvSpPr/>
          <p:nvPr/>
        </p:nvSpPr>
        <p:spPr>
          <a:xfrm rot="5400000" flipH="1" flipV="1">
            <a:off x="747868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6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7" name="Teardrop 3"/>
          <p:cNvSpPr/>
          <p:nvPr/>
        </p:nvSpPr>
        <p:spPr>
          <a:xfrm rot="5400000" flipH="1" flipV="1">
            <a:off x="1000630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8" name="Teardrop 3"/>
          <p:cNvSpPr/>
          <p:nvPr/>
        </p:nvSpPr>
        <p:spPr>
          <a:xfrm rot="5400000" flipH="1" flipV="1">
            <a:off x="916376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7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6"/>
                  <a:pt x="5972" y="26608"/>
                  <a:pt x="0" y="18073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9" name="Teardrop 3"/>
          <p:cNvSpPr/>
          <p:nvPr/>
        </p:nvSpPr>
        <p:spPr>
          <a:xfrm rot="5400000" flipH="1" flipV="1">
            <a:off x="11691380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0" name="Teardrop 3"/>
          <p:cNvSpPr/>
          <p:nvPr/>
        </p:nvSpPr>
        <p:spPr>
          <a:xfrm rot="5400000" flipH="1" flipV="1">
            <a:off x="1084884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6"/>
                  <a:pt x="5972" y="26608"/>
                  <a:pt x="0" y="18073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1" name="Teardrop 3"/>
          <p:cNvSpPr/>
          <p:nvPr/>
        </p:nvSpPr>
        <p:spPr>
          <a:xfrm rot="5400000" flipH="1" flipV="1">
            <a:off x="733383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3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8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2" name="Oval 1651"/>
          <p:cNvSpPr/>
          <p:nvPr/>
        </p:nvSpPr>
        <p:spPr>
          <a:xfrm>
            <a:off x="812619" y="4561319"/>
            <a:ext cx="11030995" cy="10682"/>
          </a:xfrm>
          <a:custGeom>
            <a:avLst/>
            <a:gdLst/>
            <a:ahLst/>
            <a:cxnLst/>
            <a:rect l="l" t="t" r="r" b="b"/>
            <a:pathLst>
              <a:path w="11030995" h="10682">
                <a:moveTo>
                  <a:pt x="10992007" y="0"/>
                </a:moveTo>
                <a:cubicBezTo>
                  <a:pt x="11006265" y="0"/>
                  <a:pt x="11019702" y="3516"/>
                  <a:pt x="11030995" y="10682"/>
                </a:cubicBezTo>
                <a:lnTo>
                  <a:pt x="10953019" y="10682"/>
                </a:lnTo>
                <a:cubicBezTo>
                  <a:pt x="10964312" y="3516"/>
                  <a:pt x="10977749" y="0"/>
                  <a:pt x="10992007" y="0"/>
                </a:cubicBezTo>
                <a:close/>
                <a:moveTo>
                  <a:pt x="10149468" y="0"/>
                </a:moveTo>
                <a:cubicBezTo>
                  <a:pt x="10163726" y="0"/>
                  <a:pt x="10177163" y="3516"/>
                  <a:pt x="10188456" y="10682"/>
                </a:cubicBezTo>
                <a:lnTo>
                  <a:pt x="10110480" y="10682"/>
                </a:lnTo>
                <a:cubicBezTo>
                  <a:pt x="10121773" y="3516"/>
                  <a:pt x="10135210" y="0"/>
                  <a:pt x="10149468" y="0"/>
                </a:cubicBezTo>
                <a:close/>
                <a:moveTo>
                  <a:pt x="9306928" y="0"/>
                </a:moveTo>
                <a:cubicBezTo>
                  <a:pt x="9321186" y="0"/>
                  <a:pt x="9334623" y="3516"/>
                  <a:pt x="9345916" y="10682"/>
                </a:cubicBezTo>
                <a:lnTo>
                  <a:pt x="9267940" y="10682"/>
                </a:lnTo>
                <a:cubicBezTo>
                  <a:pt x="9279233" y="3516"/>
                  <a:pt x="9292670" y="0"/>
                  <a:pt x="9306928" y="0"/>
                </a:cubicBezTo>
                <a:close/>
                <a:moveTo>
                  <a:pt x="8464388" y="0"/>
                </a:moveTo>
                <a:cubicBezTo>
                  <a:pt x="8478646" y="0"/>
                  <a:pt x="8492083" y="3516"/>
                  <a:pt x="8503376" y="10682"/>
                </a:cubicBezTo>
                <a:lnTo>
                  <a:pt x="8425400" y="10682"/>
                </a:lnTo>
                <a:cubicBezTo>
                  <a:pt x="8436693" y="3516"/>
                  <a:pt x="8450130" y="0"/>
                  <a:pt x="8464388" y="0"/>
                </a:cubicBezTo>
                <a:close/>
                <a:moveTo>
                  <a:pt x="7621848" y="0"/>
                </a:moveTo>
                <a:cubicBezTo>
                  <a:pt x="7636106" y="0"/>
                  <a:pt x="7649543" y="3516"/>
                  <a:pt x="7660836" y="10682"/>
                </a:cubicBezTo>
                <a:lnTo>
                  <a:pt x="7582860" y="10682"/>
                </a:lnTo>
                <a:cubicBezTo>
                  <a:pt x="7594153" y="3516"/>
                  <a:pt x="7607590" y="0"/>
                  <a:pt x="7621848" y="0"/>
                </a:cubicBezTo>
                <a:close/>
                <a:moveTo>
                  <a:pt x="6779308" y="0"/>
                </a:moveTo>
                <a:cubicBezTo>
                  <a:pt x="6793566" y="0"/>
                  <a:pt x="6807003" y="3516"/>
                  <a:pt x="6818296" y="10682"/>
                </a:cubicBezTo>
                <a:lnTo>
                  <a:pt x="6740320" y="10682"/>
                </a:lnTo>
                <a:cubicBezTo>
                  <a:pt x="6751613" y="3516"/>
                  <a:pt x="6765050" y="0"/>
                  <a:pt x="6779308" y="0"/>
                </a:cubicBezTo>
                <a:close/>
                <a:moveTo>
                  <a:pt x="5936768" y="0"/>
                </a:moveTo>
                <a:cubicBezTo>
                  <a:pt x="5951026" y="0"/>
                  <a:pt x="5964463" y="3516"/>
                  <a:pt x="5975757" y="10682"/>
                </a:cubicBezTo>
                <a:lnTo>
                  <a:pt x="5897780" y="10682"/>
                </a:lnTo>
                <a:cubicBezTo>
                  <a:pt x="5909073" y="3516"/>
                  <a:pt x="5922510" y="0"/>
                  <a:pt x="5936768" y="0"/>
                </a:cubicBezTo>
                <a:close/>
                <a:moveTo>
                  <a:pt x="5094228" y="0"/>
                </a:moveTo>
                <a:cubicBezTo>
                  <a:pt x="5108486" y="0"/>
                  <a:pt x="5121923" y="3516"/>
                  <a:pt x="5133217" y="10682"/>
                </a:cubicBezTo>
                <a:lnTo>
                  <a:pt x="5055240" y="10682"/>
                </a:lnTo>
                <a:cubicBezTo>
                  <a:pt x="5066533" y="3516"/>
                  <a:pt x="5079970" y="0"/>
                  <a:pt x="5094228" y="0"/>
                </a:cubicBezTo>
                <a:close/>
                <a:moveTo>
                  <a:pt x="4251688" y="0"/>
                </a:moveTo>
                <a:cubicBezTo>
                  <a:pt x="4265946" y="0"/>
                  <a:pt x="4279383" y="3516"/>
                  <a:pt x="4290676" y="10682"/>
                </a:cubicBezTo>
                <a:lnTo>
                  <a:pt x="4212700" y="10682"/>
                </a:lnTo>
                <a:cubicBezTo>
                  <a:pt x="4223993" y="3516"/>
                  <a:pt x="4237430" y="0"/>
                  <a:pt x="4251688" y="0"/>
                </a:cubicBezTo>
                <a:close/>
                <a:moveTo>
                  <a:pt x="3409148" y="0"/>
                </a:moveTo>
                <a:cubicBezTo>
                  <a:pt x="3423406" y="0"/>
                  <a:pt x="3436843" y="3516"/>
                  <a:pt x="3448136" y="10682"/>
                </a:cubicBezTo>
                <a:lnTo>
                  <a:pt x="3370160" y="10682"/>
                </a:lnTo>
                <a:cubicBezTo>
                  <a:pt x="3381453" y="3516"/>
                  <a:pt x="3394890" y="0"/>
                  <a:pt x="3409148" y="0"/>
                </a:cubicBezTo>
                <a:close/>
                <a:moveTo>
                  <a:pt x="2566608" y="0"/>
                </a:moveTo>
                <a:cubicBezTo>
                  <a:pt x="2580866" y="0"/>
                  <a:pt x="2594303" y="3516"/>
                  <a:pt x="2605596" y="10682"/>
                </a:cubicBezTo>
                <a:lnTo>
                  <a:pt x="2527620" y="10682"/>
                </a:lnTo>
                <a:cubicBezTo>
                  <a:pt x="2538913" y="3516"/>
                  <a:pt x="2552350" y="0"/>
                  <a:pt x="2566608" y="0"/>
                </a:cubicBezTo>
                <a:close/>
                <a:moveTo>
                  <a:pt x="1724068" y="0"/>
                </a:moveTo>
                <a:cubicBezTo>
                  <a:pt x="1738326" y="0"/>
                  <a:pt x="1751763" y="3516"/>
                  <a:pt x="1763056" y="10682"/>
                </a:cubicBezTo>
                <a:lnTo>
                  <a:pt x="1685080" y="10682"/>
                </a:lnTo>
                <a:cubicBezTo>
                  <a:pt x="1696373" y="3516"/>
                  <a:pt x="1709810" y="0"/>
                  <a:pt x="1724068" y="0"/>
                </a:cubicBezTo>
                <a:close/>
                <a:moveTo>
                  <a:pt x="881528" y="0"/>
                </a:moveTo>
                <a:cubicBezTo>
                  <a:pt x="895786" y="0"/>
                  <a:pt x="909223" y="3516"/>
                  <a:pt x="920516" y="10682"/>
                </a:cubicBezTo>
                <a:lnTo>
                  <a:pt x="842540" y="10682"/>
                </a:lnTo>
                <a:cubicBezTo>
                  <a:pt x="853833" y="3516"/>
                  <a:pt x="867270" y="0"/>
                  <a:pt x="881528" y="0"/>
                </a:cubicBezTo>
                <a:close/>
                <a:moveTo>
                  <a:pt x="38988" y="0"/>
                </a:moveTo>
                <a:cubicBezTo>
                  <a:pt x="53246" y="0"/>
                  <a:pt x="66683" y="3516"/>
                  <a:pt x="77976" y="10682"/>
                </a:cubicBezTo>
                <a:lnTo>
                  <a:pt x="0" y="10682"/>
                </a:lnTo>
                <a:cubicBezTo>
                  <a:pt x="11293" y="3516"/>
                  <a:pt x="24730" y="0"/>
                  <a:pt x="389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3" name="Oval 902"/>
          <p:cNvSpPr/>
          <p:nvPr/>
        </p:nvSpPr>
        <p:spPr>
          <a:xfrm>
            <a:off x="71204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4" name="Oval 903"/>
          <p:cNvSpPr/>
          <p:nvPr/>
        </p:nvSpPr>
        <p:spPr>
          <a:xfrm>
            <a:off x="3774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5" name="Oval 904"/>
          <p:cNvSpPr/>
          <p:nvPr/>
        </p:nvSpPr>
        <p:spPr>
          <a:xfrm>
            <a:off x="12203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6" name="Oval 905"/>
          <p:cNvSpPr/>
          <p:nvPr/>
        </p:nvSpPr>
        <p:spPr>
          <a:xfrm>
            <a:off x="20632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7" name="Oval 906"/>
          <p:cNvSpPr/>
          <p:nvPr/>
        </p:nvSpPr>
        <p:spPr>
          <a:xfrm>
            <a:off x="29060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8" name="Oval 907"/>
          <p:cNvSpPr/>
          <p:nvPr/>
        </p:nvSpPr>
        <p:spPr>
          <a:xfrm>
            <a:off x="374897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9" name="Oval 908"/>
          <p:cNvSpPr/>
          <p:nvPr/>
        </p:nvSpPr>
        <p:spPr>
          <a:xfrm>
            <a:off x="45918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0" name="Oval 909"/>
          <p:cNvSpPr/>
          <p:nvPr/>
        </p:nvSpPr>
        <p:spPr>
          <a:xfrm>
            <a:off x="54347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1" name="Oval 910"/>
          <p:cNvSpPr/>
          <p:nvPr/>
        </p:nvSpPr>
        <p:spPr>
          <a:xfrm>
            <a:off x="62776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2" name="Oval 911"/>
          <p:cNvSpPr/>
          <p:nvPr/>
        </p:nvSpPr>
        <p:spPr>
          <a:xfrm>
            <a:off x="88062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3" name="Oval 912"/>
          <p:cNvSpPr/>
          <p:nvPr/>
        </p:nvSpPr>
        <p:spPr>
          <a:xfrm>
            <a:off x="796337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4" name="Oval 913"/>
          <p:cNvSpPr/>
          <p:nvPr/>
        </p:nvSpPr>
        <p:spPr>
          <a:xfrm>
            <a:off x="104920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5" name="Oval 914"/>
          <p:cNvSpPr/>
          <p:nvPr/>
        </p:nvSpPr>
        <p:spPr>
          <a:xfrm>
            <a:off x="96491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6" name="Oval 915"/>
          <p:cNvSpPr/>
          <p:nvPr/>
        </p:nvSpPr>
        <p:spPr>
          <a:xfrm>
            <a:off x="113348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7" name="Oval 916"/>
          <p:cNvSpPr/>
          <p:nvPr/>
        </p:nvSpPr>
        <p:spPr>
          <a:xfrm>
            <a:off x="71204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8" name="Oval 917"/>
          <p:cNvSpPr/>
          <p:nvPr/>
        </p:nvSpPr>
        <p:spPr>
          <a:xfrm>
            <a:off x="3774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9" name="Oval 918"/>
          <p:cNvSpPr/>
          <p:nvPr/>
        </p:nvSpPr>
        <p:spPr>
          <a:xfrm>
            <a:off x="12203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0" name="Oval 919"/>
          <p:cNvSpPr/>
          <p:nvPr/>
        </p:nvSpPr>
        <p:spPr>
          <a:xfrm>
            <a:off x="20632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1" name="Oval 920"/>
          <p:cNvSpPr/>
          <p:nvPr/>
        </p:nvSpPr>
        <p:spPr>
          <a:xfrm>
            <a:off x="29060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2" name="Oval 921"/>
          <p:cNvSpPr/>
          <p:nvPr/>
        </p:nvSpPr>
        <p:spPr>
          <a:xfrm>
            <a:off x="374897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3" name="Oval 922"/>
          <p:cNvSpPr/>
          <p:nvPr/>
        </p:nvSpPr>
        <p:spPr>
          <a:xfrm>
            <a:off x="45918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4" name="Oval 923"/>
          <p:cNvSpPr/>
          <p:nvPr/>
        </p:nvSpPr>
        <p:spPr>
          <a:xfrm>
            <a:off x="54347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5" name="Oval 924"/>
          <p:cNvSpPr/>
          <p:nvPr/>
        </p:nvSpPr>
        <p:spPr>
          <a:xfrm>
            <a:off x="62776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6" name="Oval 925"/>
          <p:cNvSpPr/>
          <p:nvPr/>
        </p:nvSpPr>
        <p:spPr>
          <a:xfrm>
            <a:off x="88062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7" name="Oval 926"/>
          <p:cNvSpPr/>
          <p:nvPr/>
        </p:nvSpPr>
        <p:spPr>
          <a:xfrm>
            <a:off x="796337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8" name="Oval 927"/>
          <p:cNvSpPr/>
          <p:nvPr/>
        </p:nvSpPr>
        <p:spPr>
          <a:xfrm>
            <a:off x="104920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9" name="Oval 928"/>
          <p:cNvSpPr/>
          <p:nvPr/>
        </p:nvSpPr>
        <p:spPr>
          <a:xfrm>
            <a:off x="96491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0" name="Oval 929"/>
          <p:cNvSpPr/>
          <p:nvPr/>
        </p:nvSpPr>
        <p:spPr>
          <a:xfrm>
            <a:off x="113348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1" name="Oval 930"/>
          <p:cNvSpPr/>
          <p:nvPr/>
        </p:nvSpPr>
        <p:spPr>
          <a:xfrm>
            <a:off x="71204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2" name="Oval 931"/>
          <p:cNvSpPr/>
          <p:nvPr/>
        </p:nvSpPr>
        <p:spPr>
          <a:xfrm>
            <a:off x="3774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3" name="Oval 932"/>
          <p:cNvSpPr/>
          <p:nvPr/>
        </p:nvSpPr>
        <p:spPr>
          <a:xfrm>
            <a:off x="12203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4" name="Oval 933"/>
          <p:cNvSpPr/>
          <p:nvPr/>
        </p:nvSpPr>
        <p:spPr>
          <a:xfrm>
            <a:off x="20632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5" name="Oval 934"/>
          <p:cNvSpPr/>
          <p:nvPr/>
        </p:nvSpPr>
        <p:spPr>
          <a:xfrm>
            <a:off x="29060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6" name="Oval 935"/>
          <p:cNvSpPr/>
          <p:nvPr/>
        </p:nvSpPr>
        <p:spPr>
          <a:xfrm>
            <a:off x="374897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7" name="Oval 936"/>
          <p:cNvSpPr/>
          <p:nvPr/>
        </p:nvSpPr>
        <p:spPr>
          <a:xfrm>
            <a:off x="45918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8" name="Oval 937"/>
          <p:cNvSpPr/>
          <p:nvPr/>
        </p:nvSpPr>
        <p:spPr>
          <a:xfrm>
            <a:off x="54347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9" name="Oval 938"/>
          <p:cNvSpPr/>
          <p:nvPr/>
        </p:nvSpPr>
        <p:spPr>
          <a:xfrm>
            <a:off x="62776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0" name="Oval 939"/>
          <p:cNvSpPr/>
          <p:nvPr/>
        </p:nvSpPr>
        <p:spPr>
          <a:xfrm>
            <a:off x="88062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1" name="Oval 940"/>
          <p:cNvSpPr/>
          <p:nvPr/>
        </p:nvSpPr>
        <p:spPr>
          <a:xfrm>
            <a:off x="796337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2" name="Oval 941"/>
          <p:cNvSpPr/>
          <p:nvPr/>
        </p:nvSpPr>
        <p:spPr>
          <a:xfrm>
            <a:off x="104920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3" name="Oval 942"/>
          <p:cNvSpPr/>
          <p:nvPr/>
        </p:nvSpPr>
        <p:spPr>
          <a:xfrm>
            <a:off x="96491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4" name="Oval 943"/>
          <p:cNvSpPr/>
          <p:nvPr/>
        </p:nvSpPr>
        <p:spPr>
          <a:xfrm>
            <a:off x="113348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5" name="Oval 944"/>
          <p:cNvSpPr/>
          <p:nvPr/>
        </p:nvSpPr>
        <p:spPr>
          <a:xfrm>
            <a:off x="71204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6" name="Oval 945"/>
          <p:cNvSpPr/>
          <p:nvPr/>
        </p:nvSpPr>
        <p:spPr>
          <a:xfrm>
            <a:off x="3774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7" name="Oval 946"/>
          <p:cNvSpPr/>
          <p:nvPr/>
        </p:nvSpPr>
        <p:spPr>
          <a:xfrm>
            <a:off x="12203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8" name="Oval 947"/>
          <p:cNvSpPr/>
          <p:nvPr/>
        </p:nvSpPr>
        <p:spPr>
          <a:xfrm>
            <a:off x="20632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9" name="Oval 948"/>
          <p:cNvSpPr/>
          <p:nvPr/>
        </p:nvSpPr>
        <p:spPr>
          <a:xfrm>
            <a:off x="29060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0" name="Oval 949"/>
          <p:cNvSpPr/>
          <p:nvPr/>
        </p:nvSpPr>
        <p:spPr>
          <a:xfrm>
            <a:off x="374897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1" name="Oval 950"/>
          <p:cNvSpPr/>
          <p:nvPr/>
        </p:nvSpPr>
        <p:spPr>
          <a:xfrm>
            <a:off x="45918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2" name="Oval 951"/>
          <p:cNvSpPr/>
          <p:nvPr/>
        </p:nvSpPr>
        <p:spPr>
          <a:xfrm>
            <a:off x="54347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3" name="Oval 952"/>
          <p:cNvSpPr/>
          <p:nvPr/>
        </p:nvSpPr>
        <p:spPr>
          <a:xfrm>
            <a:off x="62776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4" name="Oval 953"/>
          <p:cNvSpPr/>
          <p:nvPr/>
        </p:nvSpPr>
        <p:spPr>
          <a:xfrm>
            <a:off x="88062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5" name="Oval 954"/>
          <p:cNvSpPr/>
          <p:nvPr/>
        </p:nvSpPr>
        <p:spPr>
          <a:xfrm>
            <a:off x="796337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6" name="Oval 955"/>
          <p:cNvSpPr/>
          <p:nvPr/>
        </p:nvSpPr>
        <p:spPr>
          <a:xfrm>
            <a:off x="104920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7" name="Oval 956"/>
          <p:cNvSpPr/>
          <p:nvPr/>
        </p:nvSpPr>
        <p:spPr>
          <a:xfrm>
            <a:off x="96491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8" name="Oval 957"/>
          <p:cNvSpPr/>
          <p:nvPr/>
        </p:nvSpPr>
        <p:spPr>
          <a:xfrm>
            <a:off x="113348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9" name="Oval 958"/>
          <p:cNvSpPr/>
          <p:nvPr/>
        </p:nvSpPr>
        <p:spPr>
          <a:xfrm>
            <a:off x="71204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0" name="Oval 959"/>
          <p:cNvSpPr/>
          <p:nvPr/>
        </p:nvSpPr>
        <p:spPr>
          <a:xfrm>
            <a:off x="3774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1" name="Oval 960"/>
          <p:cNvSpPr/>
          <p:nvPr/>
        </p:nvSpPr>
        <p:spPr>
          <a:xfrm>
            <a:off x="12203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2" name="Oval 961"/>
          <p:cNvSpPr/>
          <p:nvPr/>
        </p:nvSpPr>
        <p:spPr>
          <a:xfrm>
            <a:off x="20632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3" name="Oval 962"/>
          <p:cNvSpPr/>
          <p:nvPr/>
        </p:nvSpPr>
        <p:spPr>
          <a:xfrm>
            <a:off x="29060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4" name="Oval 963"/>
          <p:cNvSpPr/>
          <p:nvPr/>
        </p:nvSpPr>
        <p:spPr>
          <a:xfrm>
            <a:off x="374897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5" name="Oval 964"/>
          <p:cNvSpPr/>
          <p:nvPr/>
        </p:nvSpPr>
        <p:spPr>
          <a:xfrm>
            <a:off x="45918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6" name="Oval 965"/>
          <p:cNvSpPr/>
          <p:nvPr/>
        </p:nvSpPr>
        <p:spPr>
          <a:xfrm>
            <a:off x="54347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7" name="Oval 966"/>
          <p:cNvSpPr/>
          <p:nvPr/>
        </p:nvSpPr>
        <p:spPr>
          <a:xfrm>
            <a:off x="62776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8" name="Oval 967"/>
          <p:cNvSpPr/>
          <p:nvPr/>
        </p:nvSpPr>
        <p:spPr>
          <a:xfrm>
            <a:off x="88062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9" name="Oval 968"/>
          <p:cNvSpPr/>
          <p:nvPr/>
        </p:nvSpPr>
        <p:spPr>
          <a:xfrm>
            <a:off x="796337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70" name="Oval 969"/>
          <p:cNvSpPr/>
          <p:nvPr/>
        </p:nvSpPr>
        <p:spPr>
          <a:xfrm>
            <a:off x="104920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71" name="Oval 970"/>
          <p:cNvSpPr/>
          <p:nvPr/>
        </p:nvSpPr>
        <p:spPr>
          <a:xfrm>
            <a:off x="96491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72" name="Oval 971"/>
          <p:cNvSpPr/>
          <p:nvPr/>
        </p:nvSpPr>
        <p:spPr>
          <a:xfrm>
            <a:off x="113348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tIns="45720" rIns="91440" bIns="4572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7/13/2026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7/13/2026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3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hr-HR"/>
              <a:t>Uredite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7/13/2026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7/13/2026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7/13/2026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7/13/2026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3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7/13/2026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7/13/2026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7/13/2026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8A87A34-81AB-432B-8DAE-1953F412C126}" type="datetimeFigureOut">
              <a:rPr lang="en-US" dirty="0"/>
              <a:pPr/>
              <a:t>7/13/2026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1364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9126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7/13/2026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15178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7/13/2026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98484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7/13/2026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49166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85167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7/13/2026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6455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6563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7/13/2026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5745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3964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7/13/2026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8851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84302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620027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44616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05327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37910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073115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6213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643631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7/13/2026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200790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73993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5875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6DFF08F-DC6B-4601-B491-B0F83F6DD2DA}" type="datetimeFigureOut">
              <a:rPr lang="en-US" dirty="0"/>
              <a:pPr/>
              <a:t>7/13/2026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3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891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1261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ravnatelj@os-dezanovac.skole.hr" TargetMode="External"/><Relationship Id="rId2" Type="http://schemas.openxmlformats.org/officeDocument/2006/relationships/hyperlink" Target="mailto:os.dezanovac@gmail.com" TargetMode="Externa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://www.os-dezanovac.skole.hr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C9E488A-4188-4D1F-9492-02AB723F5F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/>
              <a:t>E-spomenica – </a:t>
            </a:r>
            <a:r>
              <a:rPr lang="hr-HR" dirty="0" err="1"/>
              <a:t>oš</a:t>
            </a:r>
            <a:r>
              <a:rPr lang="hr-HR" dirty="0"/>
              <a:t> </a:t>
            </a:r>
            <a:r>
              <a:rPr lang="hr-HR" dirty="0" err="1"/>
              <a:t>dežanovac</a:t>
            </a:r>
            <a:endParaRPr lang="hr-HR" dirty="0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BFF6579F-D387-4D0B-84C6-F980A657E8B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dirty="0"/>
              <a:t>Školska 2025./2026. godina</a:t>
            </a:r>
          </a:p>
        </p:txBody>
      </p:sp>
    </p:spTree>
    <p:extLst>
      <p:ext uri="{BB962C8B-B14F-4D97-AF65-F5344CB8AC3E}">
        <p14:creationId xmlns:p14="http://schemas.microsoft.com/office/powerpoint/2010/main" val="4035449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A9C34D5-88D5-41B0-8CB3-1F62D0DBE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Uvod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250520C-1F61-4E1F-89CA-0187686544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lvl="0" indent="-22860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81B02"/>
              </a:buClr>
              <a:buSzPct val="110000"/>
              <a:buFont typeface="Wingdings" panose="05000000000000000000" pitchFamily="2" charset="2"/>
              <a:buChar char="§"/>
            </a:pPr>
            <a:r>
              <a:rPr lang="hr-HR" sz="1800" dirty="0">
                <a:solidFill>
                  <a:prstClr val="black"/>
                </a:solidFill>
                <a:latin typeface="Rockwell" panose="02060603020205020403"/>
              </a:rPr>
              <a:t>Ovu školsku godinu počeli smo sa 114 učenika, ili 1 više nego prethodne školske godine, ali već tijekom prvog polugodišta broj je varirao od 113 do 109, pa do 111</a:t>
            </a:r>
          </a:p>
          <a:p>
            <a:pPr marL="228600" lvl="0" indent="-22860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81B02"/>
              </a:buClr>
              <a:buSzPct val="110000"/>
              <a:buFont typeface="Wingdings" panose="05000000000000000000" pitchFamily="2" charset="2"/>
              <a:buChar char="§"/>
            </a:pPr>
            <a:r>
              <a:rPr lang="hr-HR" sz="1800" dirty="0">
                <a:solidFill>
                  <a:prstClr val="black"/>
                </a:solidFill>
                <a:latin typeface="Rockwell" panose="02060603020205020403"/>
              </a:rPr>
              <a:t>I dalje imamo 11 razrednih odjela, i to 7 u RN i 4 u PN</a:t>
            </a:r>
          </a:p>
          <a:p>
            <a:pPr marL="228600" lvl="0" indent="-22860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81B02"/>
              </a:buClr>
              <a:buSzPct val="110000"/>
              <a:buFont typeface="Wingdings" panose="05000000000000000000" pitchFamily="2" charset="2"/>
              <a:buChar char="§"/>
            </a:pPr>
            <a:r>
              <a:rPr lang="hr-HR" sz="1800" dirty="0">
                <a:solidFill>
                  <a:prstClr val="black"/>
                </a:solidFill>
                <a:latin typeface="Rockwell" panose="02060603020205020403"/>
              </a:rPr>
              <a:t>Radimo u 1 smjeni, u 3 PŠ – Uljanik, </a:t>
            </a:r>
            <a:r>
              <a:rPr lang="hr-HR" sz="1800" dirty="0" err="1">
                <a:solidFill>
                  <a:prstClr val="black"/>
                </a:solidFill>
                <a:latin typeface="Rockwell" panose="02060603020205020403"/>
              </a:rPr>
              <a:t>Trojeglava</a:t>
            </a:r>
            <a:r>
              <a:rPr lang="hr-HR" sz="1800" dirty="0">
                <a:solidFill>
                  <a:prstClr val="black"/>
                </a:solidFill>
                <a:latin typeface="Rockwell" panose="02060603020205020403"/>
              </a:rPr>
              <a:t> i </a:t>
            </a:r>
            <a:r>
              <a:rPr lang="hr-HR" sz="1800" dirty="0" err="1">
                <a:solidFill>
                  <a:prstClr val="black"/>
                </a:solidFill>
                <a:latin typeface="Rockwell" panose="02060603020205020403"/>
              </a:rPr>
              <a:t>Sokolovac</a:t>
            </a:r>
            <a:r>
              <a:rPr lang="hr-HR" sz="1800" dirty="0">
                <a:solidFill>
                  <a:prstClr val="black"/>
                </a:solidFill>
                <a:latin typeface="Rockwell" panose="02060603020205020403"/>
              </a:rPr>
              <a:t> i u MŠ Dežanovac</a:t>
            </a:r>
          </a:p>
          <a:p>
            <a:pPr marL="228600" lvl="0" indent="-22860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81B02"/>
              </a:buClr>
              <a:buSzPct val="110000"/>
              <a:buFont typeface="Wingdings" panose="05000000000000000000" pitchFamily="2" charset="2"/>
              <a:buChar char="§"/>
            </a:pPr>
            <a:r>
              <a:rPr lang="hr-HR" sz="1800" dirty="0">
                <a:solidFill>
                  <a:prstClr val="black"/>
                </a:solidFill>
                <a:latin typeface="Rockwell" panose="02060603020205020403"/>
              </a:rPr>
              <a:t>52 učenik je u RN a 62 u PN, međutim, samo 20 učenika u PŠ, gdje je posebno kritično u PŠ </a:t>
            </a:r>
            <a:r>
              <a:rPr lang="hr-HR" sz="1800" dirty="0" err="1">
                <a:solidFill>
                  <a:prstClr val="black"/>
                </a:solidFill>
                <a:latin typeface="Rockwell" panose="02060603020205020403"/>
              </a:rPr>
              <a:t>Sokolovac</a:t>
            </a:r>
            <a:r>
              <a:rPr lang="hr-HR" sz="1800" dirty="0">
                <a:solidFill>
                  <a:prstClr val="black"/>
                </a:solidFill>
                <a:latin typeface="Rockwell" panose="02060603020205020403"/>
              </a:rPr>
              <a:t> u kojoj ove školske godine imamo samo 3 učenika. </a:t>
            </a:r>
          </a:p>
          <a:p>
            <a:pPr marL="228600" lvl="0" indent="-22860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81B02"/>
              </a:buClr>
              <a:buSzPct val="110000"/>
              <a:buFont typeface="Wingdings" panose="05000000000000000000" pitchFamily="2" charset="2"/>
              <a:buChar char="§"/>
            </a:pPr>
            <a:r>
              <a:rPr lang="hr-HR" sz="1800" dirty="0">
                <a:solidFill>
                  <a:prstClr val="black"/>
                </a:solidFill>
                <a:latin typeface="Rockwell" panose="02060603020205020403"/>
              </a:rPr>
              <a:t>Ali, očekujemo stagnaciju u broju učenika oko 2-3 godine a onda ponovo pad broja učenika, po našim projekcijama školske 2030./2031. imat ćemo ispod 100 učenika!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95722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E4FDB5F-C620-46BB-AE8E-BD9FB1149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Osvrt i planovi…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0B87673C-12E6-41C6-8CD3-0877C86A02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lvl="0" indent="-22860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81B02"/>
              </a:buClr>
              <a:buSzPct val="110000"/>
              <a:buFont typeface="Wingdings" panose="05000000000000000000" pitchFamily="2" charset="2"/>
              <a:buChar char="§"/>
            </a:pPr>
            <a:r>
              <a:rPr lang="hr-HR" sz="1800" dirty="0">
                <a:solidFill>
                  <a:prstClr val="black"/>
                </a:solidFill>
                <a:latin typeface="Rockwell" panose="02060603020205020403"/>
              </a:rPr>
              <a:t>Nastava nam se i dalje odvija, osim na hrvatskom jeziku, još i na češkom, mađarskom i srpskom, sve po modelu C i po tome ostajemo </a:t>
            </a:r>
            <a:r>
              <a:rPr lang="hr-HR" sz="1800" b="1" dirty="0">
                <a:solidFill>
                  <a:prstClr val="black"/>
                </a:solidFill>
                <a:latin typeface="Rockwell" panose="02060603020205020403"/>
              </a:rPr>
              <a:t>samo jedna od 3 škole u Hrvatskoj</a:t>
            </a:r>
          </a:p>
          <a:p>
            <a:pPr marL="228600" lvl="0" indent="-22860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81B02"/>
              </a:buClr>
              <a:buSzPct val="110000"/>
              <a:buFont typeface="Wingdings" panose="05000000000000000000" pitchFamily="2" charset="2"/>
              <a:buChar char="§"/>
            </a:pPr>
            <a:r>
              <a:rPr lang="hr-HR" sz="1800" dirty="0">
                <a:solidFill>
                  <a:prstClr val="black"/>
                </a:solidFill>
                <a:latin typeface="Rockwell" panose="02060603020205020403"/>
              </a:rPr>
              <a:t>Ove godine očekujemo i početak izgradnje školske sportske dvorane, velike radove na krovu glavne zgrade u </a:t>
            </a:r>
            <a:r>
              <a:rPr lang="hr-HR" sz="1800" dirty="0" err="1">
                <a:solidFill>
                  <a:prstClr val="black"/>
                </a:solidFill>
                <a:latin typeface="Rockwell" panose="02060603020205020403"/>
              </a:rPr>
              <a:t>Tkonu</a:t>
            </a:r>
            <a:r>
              <a:rPr lang="hr-HR" sz="1800" dirty="0">
                <a:solidFill>
                  <a:prstClr val="black"/>
                </a:solidFill>
                <a:latin typeface="Rockwell" panose="02060603020205020403"/>
              </a:rPr>
              <a:t> smo napravili prošle godine i izbetonirali smo parking, možda krenemo i ka obnovi fasade na starom dijelu škole u Dežanovcu…</a:t>
            </a:r>
          </a:p>
          <a:p>
            <a:pPr marL="228600" lvl="0" indent="-22860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81B02"/>
              </a:buClr>
              <a:buSzPct val="110000"/>
              <a:buFont typeface="Wingdings" panose="05000000000000000000" pitchFamily="2" charset="2"/>
              <a:buChar char="§"/>
            </a:pPr>
            <a:r>
              <a:rPr lang="hr-HR" sz="1800" dirty="0">
                <a:solidFill>
                  <a:prstClr val="black"/>
                </a:solidFill>
                <a:latin typeface="Rockwell" panose="02060603020205020403"/>
              </a:rPr>
              <a:t>Prošle godine imali smo i 3. reizbor ravnatelja mentora Zorana </a:t>
            </a:r>
            <a:r>
              <a:rPr lang="hr-HR" sz="1800" dirty="0" err="1">
                <a:solidFill>
                  <a:prstClr val="black"/>
                </a:solidFill>
                <a:latin typeface="Rockwell" panose="02060603020205020403"/>
              </a:rPr>
              <a:t>Činčaka</a:t>
            </a:r>
            <a:endParaRPr lang="hr-HR" sz="1800" dirty="0">
              <a:solidFill>
                <a:prstClr val="black"/>
              </a:solidFill>
              <a:latin typeface="Rockwell" panose="02060603020205020403"/>
            </a:endParaRPr>
          </a:p>
          <a:p>
            <a:pPr marL="228600" lvl="0" indent="-22860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81B02"/>
              </a:buClr>
              <a:buSzPct val="110000"/>
              <a:buFont typeface="Wingdings" panose="05000000000000000000" pitchFamily="2" charset="2"/>
              <a:buChar char="§"/>
            </a:pPr>
            <a:r>
              <a:rPr lang="hr-HR" sz="1800" dirty="0">
                <a:solidFill>
                  <a:prstClr val="black"/>
                </a:solidFill>
                <a:latin typeface="Rockwell" panose="02060603020205020403"/>
              </a:rPr>
              <a:t>Iz sigurnosnih razloga u školi je u veljači 2026. otvoreno i novo radno mjesto – operativni djelatnik za sigurnost i civilnu zaštitu.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730383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9E7C356-DAD8-4495-9CCD-8879C3C40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632" y="2349925"/>
            <a:ext cx="3042434" cy="2025522"/>
          </a:xfrm>
        </p:spPr>
        <p:txBody>
          <a:bodyPr/>
          <a:lstStyle/>
          <a:p>
            <a:r>
              <a:rPr lang="hr-HR" dirty="0"/>
              <a:t>Osnovni podaci o školi…</a:t>
            </a:r>
          </a:p>
        </p:txBody>
      </p:sp>
      <p:graphicFrame>
        <p:nvGraphicFramePr>
          <p:cNvPr id="4" name="Rezervirano mjesto sadržaja 3">
            <a:extLst>
              <a:ext uri="{FF2B5EF4-FFF2-40B4-BE49-F238E27FC236}">
                <a16:creationId xmlns:a16="http://schemas.microsoft.com/office/drawing/2014/main" id="{C3FB3F53-F544-4B4C-A0C7-101050B8BB05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3580688" y="205098"/>
          <a:ext cx="7722681" cy="6426453"/>
        </p:xfrm>
        <a:graphic>
          <a:graphicData uri="http://schemas.openxmlformats.org/drawingml/2006/table">
            <a:tbl>
              <a:tblPr/>
              <a:tblGrid>
                <a:gridCol w="3491698">
                  <a:extLst>
                    <a:ext uri="{9D8B030D-6E8A-4147-A177-3AD203B41FA5}">
                      <a16:colId xmlns:a16="http://schemas.microsoft.com/office/drawing/2014/main" val="877672840"/>
                    </a:ext>
                  </a:extLst>
                </a:gridCol>
                <a:gridCol w="4230983">
                  <a:extLst>
                    <a:ext uri="{9D8B030D-6E8A-4147-A177-3AD203B41FA5}">
                      <a16:colId xmlns:a16="http://schemas.microsoft.com/office/drawing/2014/main" val="436980850"/>
                    </a:ext>
                  </a:extLst>
                </a:gridCol>
              </a:tblGrid>
              <a:tr h="12740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1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Naziv škole: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0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OSNOVNA ŠKOLA DEŽANOVAC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1888131"/>
                  </a:ext>
                </a:extLst>
              </a:tr>
              <a:tr h="12740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1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Adresa škole: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0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Dežanovac 285, 43 506  DEŽANOVAC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4358787"/>
                  </a:ext>
                </a:extLst>
              </a:tr>
              <a:tr h="12740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1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Županija: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0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BJELOVARSKO-BILOGORSKA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1066751"/>
                  </a:ext>
                </a:extLst>
              </a:tr>
              <a:tr h="12740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1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Telefonski broj: 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0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043 675-840, 841, 842, 843, 844, 845, 846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8075351"/>
                  </a:ext>
                </a:extLst>
              </a:tr>
              <a:tr h="12740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1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Broj telefaksa: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0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043 675-849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05916"/>
                  </a:ext>
                </a:extLst>
              </a:tr>
              <a:tr h="207035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1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Internetska pošta: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0" i="0" u="sng" strike="noStrike">
                          <a:solidFill>
                            <a:srgbClr val="0000FF"/>
                          </a:solidFill>
                          <a:effectLst/>
                          <a:latin typeface="Century Schoolbook" panose="02040604050505020304" pitchFamily="18" charset="0"/>
                          <a:hlinkClick r:id="rId2"/>
                        </a:rPr>
                        <a:t>os.dezanovac@gmail.com</a:t>
                      </a:r>
                      <a:r>
                        <a:rPr lang="hr-HR" sz="400" b="0" i="0" u="sng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 </a:t>
                      </a:r>
                      <a:r>
                        <a:rPr lang="hr-HR" sz="400" b="0" i="0" u="sng" strike="noStrike">
                          <a:solidFill>
                            <a:srgbClr val="0000FF"/>
                          </a:solidFill>
                          <a:effectLst/>
                          <a:latin typeface="Century Schoolbook" panose="02040604050505020304" pitchFamily="18" charset="0"/>
                          <a:hlinkClick r:id="rId3"/>
                        </a:rPr>
                        <a:t>ravnatelj@os-dezanovac.skole.hr</a:t>
                      </a:r>
                      <a:r>
                        <a:rPr lang="hr-HR" sz="400" b="0" i="0" u="sng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6271149"/>
                  </a:ext>
                </a:extLst>
              </a:tr>
              <a:tr h="12740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Internetska adresa:</a:t>
                      </a:r>
                      <a:endParaRPr lang="hr-HR" sz="800" dirty="0">
                        <a:effectLst/>
                      </a:endParaRPr>
                    </a:p>
                  </a:txBody>
                  <a:tcPr marL="31357" marR="31357" marT="19632" marB="19632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0" i="0" u="sng" strike="noStrike">
                          <a:solidFill>
                            <a:srgbClr val="0000FF"/>
                          </a:solidFill>
                          <a:effectLst/>
                          <a:latin typeface="Century Schoolbook" panose="02040604050505020304" pitchFamily="18" charset="0"/>
                          <a:hlinkClick r:id="rId4"/>
                        </a:rPr>
                        <a:t>www.os-dezanovac.skole.hr</a:t>
                      </a:r>
                      <a:r>
                        <a:rPr lang="hr-HR" sz="400" b="0" i="0" u="sng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7968549"/>
                  </a:ext>
                </a:extLst>
              </a:tr>
              <a:tr h="12740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1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Šifra škole: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0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07-266-001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57664"/>
                  </a:ext>
                </a:extLst>
              </a:tr>
              <a:tr h="12740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1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Matični broj škole: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0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03099555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4696399"/>
                  </a:ext>
                </a:extLst>
              </a:tr>
              <a:tr h="12740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1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OIB: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0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69451048947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5260788"/>
                  </a:ext>
                </a:extLst>
              </a:tr>
              <a:tr h="12740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400" b="1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Upis u sudski registar (broj i datum):</a:t>
                      </a:r>
                      <a:endParaRPr lang="pl-PL" sz="800">
                        <a:effectLst/>
                      </a:endParaRPr>
                    </a:p>
                  </a:txBody>
                  <a:tcPr marL="31357" marR="31357" marT="19632" marB="19632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0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Tt-06/894-4   20. 10. 2006. 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5342361"/>
                  </a:ext>
                </a:extLst>
              </a:tr>
              <a:tr h="344488">
                <a:tc>
                  <a:txBody>
                    <a:bodyPr/>
                    <a:lstStyle/>
                    <a:p>
                      <a:pPr fontAlgn="t"/>
                      <a:br>
                        <a:rPr lang="hr-HR" sz="800">
                          <a:effectLst/>
                        </a:rPr>
                      </a:b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br>
                        <a:rPr lang="hr-HR" sz="800">
                          <a:effectLst/>
                        </a:rPr>
                      </a:b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0930160"/>
                  </a:ext>
                </a:extLst>
              </a:tr>
              <a:tr h="12740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1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Ravnatelj škole: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0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Zoran, Činčak, mag. pov. -mentor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5326837"/>
                  </a:ext>
                </a:extLst>
              </a:tr>
              <a:tr h="12740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1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Zamjenik ravnatelja: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0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Ksenija Dakić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4976923"/>
                  </a:ext>
                </a:extLst>
              </a:tr>
              <a:tr h="344488">
                <a:tc>
                  <a:txBody>
                    <a:bodyPr/>
                    <a:lstStyle/>
                    <a:p>
                      <a:pPr fontAlgn="t"/>
                      <a:br>
                        <a:rPr lang="hr-HR" sz="800">
                          <a:effectLst/>
                        </a:rPr>
                      </a:b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br>
                        <a:rPr lang="hr-HR" sz="800">
                          <a:effectLst/>
                        </a:rPr>
                      </a:b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0426771"/>
                  </a:ext>
                </a:extLst>
              </a:tr>
              <a:tr h="34448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1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Broj učenika: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br>
                        <a:rPr lang="hr-HR" sz="800">
                          <a:effectLst/>
                        </a:rPr>
                      </a:b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316416"/>
                  </a:ext>
                </a:extLst>
              </a:tr>
              <a:tr h="12740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400" b="1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Broj učenika u razrednoj nastavi:</a:t>
                      </a:r>
                      <a:endParaRPr lang="pl-PL" sz="800">
                        <a:effectLst/>
                      </a:endParaRPr>
                    </a:p>
                  </a:txBody>
                  <a:tcPr marL="31357" marR="31357" marT="19632" marB="19632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0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50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0202489"/>
                  </a:ext>
                </a:extLst>
              </a:tr>
              <a:tr h="12740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400" b="1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Broj učenika u predmetnoj nastavi:</a:t>
                      </a:r>
                      <a:endParaRPr lang="pl-PL" sz="800">
                        <a:effectLst/>
                      </a:endParaRPr>
                    </a:p>
                  </a:txBody>
                  <a:tcPr marL="31357" marR="31357" marT="19632" marB="19632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0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63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4512869"/>
                  </a:ext>
                </a:extLst>
              </a:tr>
              <a:tr h="12740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400" b="1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Broj učenika s teškoćama u razvoju:</a:t>
                      </a:r>
                      <a:endParaRPr lang="pl-PL" sz="800">
                        <a:effectLst/>
                      </a:endParaRPr>
                    </a:p>
                  </a:txBody>
                  <a:tcPr marL="31357" marR="31357" marT="19632" marB="19632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0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10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6489707"/>
                  </a:ext>
                </a:extLst>
              </a:tr>
              <a:tr h="12740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1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Broj učenika putnika: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0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81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9379053"/>
                  </a:ext>
                </a:extLst>
              </a:tr>
              <a:tr h="12740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1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Ukupan broj razrednih odjela: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0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11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2840370"/>
                  </a:ext>
                </a:extLst>
              </a:tr>
              <a:tr h="12740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1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Broj razrednih odjela u matičnoj školi: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0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7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1571910"/>
                  </a:ext>
                </a:extLst>
              </a:tr>
              <a:tr h="12740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400" b="1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Broj razrednih odjela u područnoj školi:</a:t>
                      </a:r>
                      <a:endParaRPr lang="pl-PL" sz="800">
                        <a:effectLst/>
                      </a:endParaRPr>
                    </a:p>
                  </a:txBody>
                  <a:tcPr marL="31357" marR="31357" marT="19632" marB="19632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0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4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9722475"/>
                  </a:ext>
                </a:extLst>
              </a:tr>
              <a:tr h="12740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1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Broj razrednih odjela RN-a: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0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7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6879295"/>
                  </a:ext>
                </a:extLst>
              </a:tr>
              <a:tr h="12740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1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Broj razrednih odjela PN-a: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0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4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7512663"/>
                  </a:ext>
                </a:extLst>
              </a:tr>
              <a:tr h="12740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1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Broj smjena: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0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1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0722820"/>
                  </a:ext>
                </a:extLst>
              </a:tr>
              <a:tr h="12740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400" b="1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Početak i završetak svake smjene:</a:t>
                      </a:r>
                      <a:endParaRPr lang="nb-NO" sz="800">
                        <a:effectLst/>
                      </a:endParaRPr>
                    </a:p>
                  </a:txBody>
                  <a:tcPr marL="31357" marR="31357" marT="19632" marB="19632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0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7,10-13,05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1612198"/>
                  </a:ext>
                </a:extLst>
              </a:tr>
              <a:tr h="12740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1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Broj radnika: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0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37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3731627"/>
                  </a:ext>
                </a:extLst>
              </a:tr>
              <a:tr h="12740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1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Broj učitelja predmetne nastave: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0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19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5907831"/>
                  </a:ext>
                </a:extLst>
              </a:tr>
              <a:tr h="12740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1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Broj učitelja razredne nastave: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0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7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3230396"/>
                  </a:ext>
                </a:extLst>
              </a:tr>
              <a:tr h="12740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1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Broj stručnih suradnika: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0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2 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6459029"/>
                  </a:ext>
                </a:extLst>
              </a:tr>
              <a:tr h="12740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1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Broj ostalih radnika: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0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8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9421185"/>
                  </a:ext>
                </a:extLst>
              </a:tr>
              <a:tr h="12740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1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Broj nestručnih učitelja: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0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0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2317038"/>
                  </a:ext>
                </a:extLst>
              </a:tr>
              <a:tr h="12740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1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Broj pripravnika: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0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-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9505658"/>
                  </a:ext>
                </a:extLst>
              </a:tr>
              <a:tr h="12740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1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Broj mentora i savjetnika: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0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3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2859963"/>
                  </a:ext>
                </a:extLst>
              </a:tr>
              <a:tr h="344488">
                <a:tc>
                  <a:txBody>
                    <a:bodyPr/>
                    <a:lstStyle/>
                    <a:p>
                      <a:pPr fontAlgn="t"/>
                      <a:br>
                        <a:rPr lang="hr-HR" sz="800">
                          <a:effectLst/>
                        </a:rPr>
                      </a:b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br>
                        <a:rPr lang="hr-HR" sz="800">
                          <a:effectLst/>
                        </a:rPr>
                      </a:b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8876468"/>
                  </a:ext>
                </a:extLst>
              </a:tr>
              <a:tr h="12740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1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Broj računala u školi: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0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77 (44 stolna i 33 prijenosnih) + 15 CARNET računala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3278533"/>
                  </a:ext>
                </a:extLst>
              </a:tr>
              <a:tr h="12740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1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Broj specijaliziranih učionica: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0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3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3641314"/>
                  </a:ext>
                </a:extLst>
              </a:tr>
              <a:tr h="12740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1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Broj općih učionica: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0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7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5758481"/>
                  </a:ext>
                </a:extLst>
              </a:tr>
              <a:tr h="12740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1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Broj športskih dvorana: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0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0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3572106"/>
                  </a:ext>
                </a:extLst>
              </a:tr>
              <a:tr h="12740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1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Broj športskih igrališta: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0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1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321106"/>
                  </a:ext>
                </a:extLst>
              </a:tr>
              <a:tr h="12740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1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Školska knjižnica: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0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1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4934433"/>
                  </a:ext>
                </a:extLst>
              </a:tr>
              <a:tr h="12740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1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Školska kuhinja:</a:t>
                      </a:r>
                      <a:endParaRPr lang="hr-HR" sz="800">
                        <a:effectLst/>
                      </a:endParaRPr>
                    </a:p>
                  </a:txBody>
                  <a:tcPr marL="31357" marR="31357" marT="19632" marB="19632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1</a:t>
                      </a:r>
                      <a:endParaRPr lang="hr-HR" sz="800" dirty="0">
                        <a:effectLst/>
                      </a:endParaRPr>
                    </a:p>
                  </a:txBody>
                  <a:tcPr marL="31357" marR="31357" marT="19632" marB="1963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4398706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A618294D-99B6-4C3D-9E16-9CC7D98FAA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274626" y="-94693"/>
            <a:ext cx="22466626" cy="126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r-Latn-RS" altLang="sr-Latn-R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sr-Latn-RS" altLang="sr-Latn-RS" sz="1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Schoolbook" panose="02040604050505020304" pitchFamily="18" charset="0"/>
                <a:ea typeface="+mn-ea"/>
                <a:cs typeface="+mn-cs"/>
              </a:rPr>
              <a:t>OSNOVNI PODACI O ŠKOLI</a:t>
            </a:r>
            <a:endParaRPr kumimoji="0" lang="sr-Latn-RS" altLang="sr-Latn-R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sr-Latn-RS" altLang="sr-Latn-R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br>
            <a:endParaRPr kumimoji="0" lang="sr-Latn-RS" altLang="sr-Latn-R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r-Latn-RS" altLang="sr-Latn-R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62546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DCC7C11-F1C9-40E3-9449-9F6B8AF2E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Učiteljice RN u školskoj 2025./2026.</a:t>
            </a:r>
          </a:p>
        </p:txBody>
      </p:sp>
      <p:pic>
        <p:nvPicPr>
          <p:cNvPr id="6" name="Rezervirano mjesto sadržaja 5">
            <a:extLst>
              <a:ext uri="{FF2B5EF4-FFF2-40B4-BE49-F238E27FC236}">
                <a16:creationId xmlns:a16="http://schemas.microsoft.com/office/drawing/2014/main" id="{0B50AFFA-59A4-42BF-93C0-F982A6E390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71861" y="2365695"/>
            <a:ext cx="5762602" cy="2516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6774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12788B6-B69F-4735-ADD0-5F575F263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Učitelji PN…</a:t>
            </a:r>
          </a:p>
        </p:txBody>
      </p:sp>
      <p:graphicFrame>
        <p:nvGraphicFramePr>
          <p:cNvPr id="4" name="Rezervirano mjesto sadržaja 3">
            <a:extLst>
              <a:ext uri="{FF2B5EF4-FFF2-40B4-BE49-F238E27FC236}">
                <a16:creationId xmlns:a16="http://schemas.microsoft.com/office/drawing/2014/main" id="{9BAE5B88-2DD1-4EC1-B83D-4C18E4BADD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0837385"/>
              </p:ext>
            </p:extLst>
          </p:nvPr>
        </p:nvGraphicFramePr>
        <p:xfrm>
          <a:off x="5008228" y="283213"/>
          <a:ext cx="5527439" cy="5434960"/>
        </p:xfrm>
        <a:graphic>
          <a:graphicData uri="http://schemas.openxmlformats.org/drawingml/2006/table">
            <a:tbl>
              <a:tblPr/>
              <a:tblGrid>
                <a:gridCol w="323089">
                  <a:extLst>
                    <a:ext uri="{9D8B030D-6E8A-4147-A177-3AD203B41FA5}">
                      <a16:colId xmlns:a16="http://schemas.microsoft.com/office/drawing/2014/main" val="709620230"/>
                    </a:ext>
                  </a:extLst>
                </a:gridCol>
                <a:gridCol w="1484462">
                  <a:extLst>
                    <a:ext uri="{9D8B030D-6E8A-4147-A177-3AD203B41FA5}">
                      <a16:colId xmlns:a16="http://schemas.microsoft.com/office/drawing/2014/main" val="2861520529"/>
                    </a:ext>
                  </a:extLst>
                </a:gridCol>
                <a:gridCol w="1405873">
                  <a:extLst>
                    <a:ext uri="{9D8B030D-6E8A-4147-A177-3AD203B41FA5}">
                      <a16:colId xmlns:a16="http://schemas.microsoft.com/office/drawing/2014/main" val="1705082865"/>
                    </a:ext>
                  </a:extLst>
                </a:gridCol>
                <a:gridCol w="410410">
                  <a:extLst>
                    <a:ext uri="{9D8B030D-6E8A-4147-A177-3AD203B41FA5}">
                      <a16:colId xmlns:a16="http://schemas.microsoft.com/office/drawing/2014/main" val="2355538240"/>
                    </a:ext>
                  </a:extLst>
                </a:gridCol>
                <a:gridCol w="1239963">
                  <a:extLst>
                    <a:ext uri="{9D8B030D-6E8A-4147-A177-3AD203B41FA5}">
                      <a16:colId xmlns:a16="http://schemas.microsoft.com/office/drawing/2014/main" val="947208425"/>
                    </a:ext>
                  </a:extLst>
                </a:gridCol>
                <a:gridCol w="663642">
                  <a:extLst>
                    <a:ext uri="{9D8B030D-6E8A-4147-A177-3AD203B41FA5}">
                      <a16:colId xmlns:a16="http://schemas.microsoft.com/office/drawing/2014/main" val="1059315450"/>
                    </a:ext>
                  </a:extLst>
                </a:gridCol>
              </a:tblGrid>
              <a:tr h="690562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R br.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Ime i prezime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Zvanje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7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Stupanj stručne</a:t>
                      </a:r>
                      <a:endParaRPr lang="hr-HR" sz="1400">
                        <a:effectLst/>
                      </a:endParaRPr>
                    </a:p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7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spreme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Predmet(i) koji(e) predaje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Mentor-savjetnik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517375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7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1.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Morena Mandić Čolić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Dipl. uč. RN s poj. HJ</a:t>
                      </a:r>
                      <a:endParaRPr lang="nl-NL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VSS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Hrvatski jezik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-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3337520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7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2.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Davor Stankić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Dipl. uč. RN s poj. HJ</a:t>
                      </a:r>
                      <a:endParaRPr lang="nl-NL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VSS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Hrvatski jezik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-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4836291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7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3.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Maja Kral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Dipl. uč. RN s poj. EJ</a:t>
                      </a:r>
                      <a:endParaRPr lang="sv-SE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VSS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Engleski jezik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-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2336911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7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4.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Marina Nestinger Santo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Dipl. uč. RN s poj EJ</a:t>
                      </a:r>
                      <a:endParaRPr lang="sv-SE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VSS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Engleski jezik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-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795203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7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5.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Vedran Čukelj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Prof. geogr. i povijesti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VSS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Geografija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-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058919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7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6.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Elena Petrušić 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Mag. ed. povijesti i HJ</a:t>
                      </a:r>
                      <a:endParaRPr lang="it-IT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VSS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Povijest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-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545592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7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7.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Goranka Radulović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Prof. biologije i kemije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VSS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Prir., biol. kemija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-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1274143"/>
                  </a:ext>
                </a:extLst>
              </a:tr>
              <a:tr h="299244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7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8.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Mirjana Hojka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Dipl. inž. mat. i inf. s ped. grup. predmeta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VSS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Matematika</a:t>
                      </a:r>
                      <a:endParaRPr lang="hr-HR" sz="1400">
                        <a:effectLst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Informatika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-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045710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7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9.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Vlatko Zeman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Profesor fizike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VSS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Fizika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-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293436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7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10.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Estera Cenger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Prof. glazbene kulture</a:t>
                      </a:r>
                      <a:endParaRPr lang="hr-HR" sz="1400" dirty="0">
                        <a:effectLst/>
                      </a:endParaRPr>
                    </a:p>
                  </a:txBody>
                  <a:tcPr marL="55149" marR="55149" marT="34528" marB="34528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VSS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Glazbeni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-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507571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7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11.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Diana Vidović Petrović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Akademski slikar s PPO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VSS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Likovni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-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420487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7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12.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Dragan Barač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Učitelj TZK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VSS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TZK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-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491590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7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13.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Mihaela </a:t>
                      </a:r>
                      <a:r>
                        <a:rPr lang="hr-HR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Dujo</a:t>
                      </a:r>
                      <a:endParaRPr lang="hr-HR" sz="1400" dirty="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Prv.eduk. boh i HJ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VSS 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Češki jezik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-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91453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7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14.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Josip Blažević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Dipl. teolog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VSS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Vjeronauk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-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0440911"/>
                  </a:ext>
                </a:extLst>
              </a:tr>
              <a:tr h="299244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7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15.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Dražen Pešava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Stručni prvostupnik ing. mehatronike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VŠS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Tehnička kultura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-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204290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7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16.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Borka Teodorović 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Dipl. kateheta 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VSS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Pravoslavni vj.  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-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7500490"/>
                  </a:ext>
                </a:extLst>
              </a:tr>
              <a:tr h="59848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7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17.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Ivka Saratlija</a:t>
                      </a:r>
                      <a:endParaRPr lang="hr-HR" sz="1400">
                        <a:effectLst/>
                      </a:endParaRPr>
                    </a:p>
                    <a:p>
                      <a:pPr fontAlgn="t"/>
                      <a:br>
                        <a:rPr lang="hr-HR" sz="1400">
                          <a:effectLst/>
                        </a:rPr>
                      </a:b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Mag. prim. obr. s modulom informatike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VSS</a:t>
                      </a:r>
                      <a:endParaRPr lang="hr-HR" sz="1400">
                        <a:effectLst/>
                      </a:endParaRPr>
                    </a:p>
                    <a:p>
                      <a:pPr fontAlgn="t"/>
                      <a:br>
                        <a:rPr lang="hr-HR" sz="1400">
                          <a:effectLst/>
                        </a:rPr>
                      </a:b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Informatika</a:t>
                      </a:r>
                      <a:endParaRPr lang="hr-HR" sz="1400">
                        <a:effectLst/>
                      </a:endParaRPr>
                    </a:p>
                    <a:p>
                      <a:pPr fontAlgn="t"/>
                      <a:br>
                        <a:rPr lang="hr-HR" sz="1400">
                          <a:effectLst/>
                        </a:rPr>
                      </a:b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-</a:t>
                      </a:r>
                      <a:endParaRPr lang="hr-HR" sz="1400">
                        <a:effectLst/>
                      </a:endParaRPr>
                    </a:p>
                    <a:p>
                      <a:pPr fontAlgn="t"/>
                      <a:br>
                        <a:rPr lang="hr-HR" sz="1400">
                          <a:effectLst/>
                        </a:rPr>
                      </a:b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05312"/>
                  </a:ext>
                </a:extLst>
              </a:tr>
              <a:tr h="299244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7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18. 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Nataša Guberović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Profesor srpskog jezika i književnosti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VSS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Srpski jezik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-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6153704"/>
                  </a:ext>
                </a:extLst>
              </a:tr>
              <a:tr h="483394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7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19.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Danijela </a:t>
                      </a:r>
                      <a:r>
                        <a:rPr lang="hr-HR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Krejči</a:t>
                      </a:r>
                      <a:r>
                        <a:rPr lang="hr-H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hr-HR" sz="1400" dirty="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ekonomist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VŠS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8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Mađarski jezik</a:t>
                      </a:r>
                      <a:endParaRPr lang="hr-HR" sz="140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br>
                        <a:rPr lang="hr-HR" sz="1400" dirty="0">
                          <a:effectLst/>
                        </a:rPr>
                      </a:br>
                      <a:endParaRPr lang="hr-HR" sz="1400" dirty="0">
                        <a:effectLst/>
                      </a:endParaRPr>
                    </a:p>
                  </a:txBody>
                  <a:tcPr marL="55149" marR="55149" marT="34528" marB="3452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0943069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F1E125B8-8C23-437A-B7ED-1FCBD128E1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608061" y="0"/>
            <a:ext cx="1480006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91981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09CBF20-B070-4032-9844-953AEEDA3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Ravnatelj i stručne suradnice</a:t>
            </a:r>
          </a:p>
        </p:txBody>
      </p:sp>
      <p:pic>
        <p:nvPicPr>
          <p:cNvPr id="4" name="Rezervirano mjesto sadržaja 3">
            <a:extLst>
              <a:ext uri="{FF2B5EF4-FFF2-40B4-BE49-F238E27FC236}">
                <a16:creationId xmlns:a16="http://schemas.microsoft.com/office/drawing/2014/main" id="{C97AA350-54A2-4CC7-8424-4C8D9CC5B1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59143" y="2774010"/>
            <a:ext cx="5988038" cy="1933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7918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BAC7173-3B24-4142-97AE-744BBD2BC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Administracija i pomoćno-tehničko osoblje</a:t>
            </a:r>
          </a:p>
        </p:txBody>
      </p:sp>
      <p:graphicFrame>
        <p:nvGraphicFramePr>
          <p:cNvPr id="4" name="Rezervirano mjesto sadržaja 3">
            <a:extLst>
              <a:ext uri="{FF2B5EF4-FFF2-40B4-BE49-F238E27FC236}">
                <a16:creationId xmlns:a16="http://schemas.microsoft.com/office/drawing/2014/main" id="{3215C762-45B7-41E3-82F6-1BBEB271CFC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4595720"/>
              </p:ext>
            </p:extLst>
          </p:nvPr>
        </p:nvGraphicFramePr>
        <p:xfrm>
          <a:off x="5612235" y="1568132"/>
          <a:ext cx="5389934" cy="4053840"/>
        </p:xfrm>
        <a:graphic>
          <a:graphicData uri="http://schemas.openxmlformats.org/drawingml/2006/table">
            <a:tbl>
              <a:tblPr/>
              <a:tblGrid>
                <a:gridCol w="351209">
                  <a:extLst>
                    <a:ext uri="{9D8B030D-6E8A-4147-A177-3AD203B41FA5}">
                      <a16:colId xmlns:a16="http://schemas.microsoft.com/office/drawing/2014/main" val="832413387"/>
                    </a:ext>
                  </a:extLst>
                </a:gridCol>
                <a:gridCol w="1533525">
                  <a:extLst>
                    <a:ext uri="{9D8B030D-6E8A-4147-A177-3AD203B41FA5}">
                      <a16:colId xmlns:a16="http://schemas.microsoft.com/office/drawing/2014/main" val="3484767678"/>
                    </a:ext>
                  </a:extLst>
                </a:gridCol>
                <a:gridCol w="1800225">
                  <a:extLst>
                    <a:ext uri="{9D8B030D-6E8A-4147-A177-3AD203B41FA5}">
                      <a16:colId xmlns:a16="http://schemas.microsoft.com/office/drawing/2014/main" val="113653561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4098234941"/>
                    </a:ext>
                  </a:extLst>
                </a:gridCol>
                <a:gridCol w="895350">
                  <a:extLst>
                    <a:ext uri="{9D8B030D-6E8A-4147-A177-3AD203B41FA5}">
                      <a16:colId xmlns:a16="http://schemas.microsoft.com/office/drawing/2014/main" val="95348023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Red. broj</a:t>
                      </a:r>
                      <a:endParaRPr lang="hr-HR">
                        <a:effectLst/>
                      </a:endParaRPr>
                    </a:p>
                  </a:txBody>
                  <a:tcPr marL="73025" marR="730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Ime i prezime</a:t>
                      </a:r>
                      <a:endParaRPr lang="hr-HR">
                        <a:effectLst/>
                      </a:endParaRPr>
                    </a:p>
                  </a:txBody>
                  <a:tcPr marL="73025" marR="730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Zvanje</a:t>
                      </a:r>
                      <a:endParaRPr lang="hr-HR">
                        <a:effectLst/>
                      </a:endParaRPr>
                    </a:p>
                  </a:txBody>
                  <a:tcPr marL="73025" marR="730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Stupanj </a:t>
                      </a:r>
                      <a:endParaRPr lang="hr-HR">
                        <a:effectLst/>
                      </a:endParaRPr>
                    </a:p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stru. spreme</a:t>
                      </a:r>
                      <a:endParaRPr lang="hr-HR">
                        <a:effectLst/>
                      </a:endParaRPr>
                    </a:p>
                  </a:txBody>
                  <a:tcPr marL="73025" marR="730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000" b="1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Radno mjesto</a:t>
                      </a:r>
                      <a:endParaRPr lang="hr-HR">
                        <a:effectLst/>
                      </a:endParaRPr>
                    </a:p>
                  </a:txBody>
                  <a:tcPr marL="73025" marR="730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5260874"/>
                  </a:ext>
                </a:extLst>
              </a:tr>
              <a:tr h="188595">
                <a:tc>
                  <a:txBody>
                    <a:bodyPr/>
                    <a:lstStyle/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b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</a:b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73025" marR="730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Vikica Župljanin</a:t>
                      </a:r>
                      <a:endParaRPr lang="hr-HR">
                        <a:effectLst/>
                      </a:endParaRPr>
                    </a:p>
                  </a:txBody>
                  <a:tcPr marL="73025" marR="73025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Bacc.admin.publ.</a:t>
                      </a:r>
                      <a:endParaRPr lang="hr-HR">
                        <a:effectLst/>
                      </a:endParaRPr>
                    </a:p>
                  </a:txBody>
                  <a:tcPr marL="73025" marR="730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VŠS</a:t>
                      </a:r>
                      <a:endParaRPr lang="hr-HR">
                        <a:effectLst/>
                      </a:endParaRPr>
                    </a:p>
                  </a:txBody>
                  <a:tcPr marL="73025" marR="73025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Tajnik škole</a:t>
                      </a:r>
                      <a:endParaRPr lang="hr-HR">
                        <a:effectLst/>
                      </a:endParaRPr>
                    </a:p>
                  </a:txBody>
                  <a:tcPr marL="73025" marR="73025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27337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 startAt="2"/>
                      </a:pPr>
                      <a:b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</a:br>
                      <a:endParaRPr lang="hr-HR" sz="1000" b="0" i="0" u="none" strike="noStrike">
                        <a:solidFill>
                          <a:srgbClr val="0000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73025" marR="730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Tihana </a:t>
                      </a:r>
                      <a:r>
                        <a:rPr lang="hr-HR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Paclik</a:t>
                      </a:r>
                      <a:endParaRPr lang="hr-HR" dirty="0">
                        <a:effectLst/>
                      </a:endParaRPr>
                    </a:p>
                  </a:txBody>
                  <a:tcPr marL="73025" marR="73025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Str. prvostupnica ekonomije</a:t>
                      </a:r>
                      <a:endParaRPr lang="hr-HR" dirty="0">
                        <a:effectLst/>
                      </a:endParaRPr>
                    </a:p>
                  </a:txBody>
                  <a:tcPr marL="73025" marR="730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VŠS</a:t>
                      </a:r>
                      <a:endParaRPr lang="hr-HR" dirty="0">
                        <a:effectLst/>
                      </a:endParaRPr>
                    </a:p>
                  </a:txBody>
                  <a:tcPr marL="73025" marR="73025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Računovođa</a:t>
                      </a:r>
                      <a:endParaRPr lang="hr-HR" dirty="0">
                        <a:effectLst/>
                      </a:endParaRPr>
                    </a:p>
                  </a:txBody>
                  <a:tcPr marL="73025" marR="73025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56853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hr-H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3.</a:t>
                      </a:r>
                    </a:p>
                  </a:txBody>
                  <a:tcPr marL="73025" marR="730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</a:rPr>
                        <a:t>Damir </a:t>
                      </a:r>
                      <a:r>
                        <a:rPr lang="hr-HR" sz="1000" dirty="0" err="1">
                          <a:effectLst/>
                        </a:rPr>
                        <a:t>Purić</a:t>
                      </a:r>
                      <a:endParaRPr lang="hr-HR" sz="1000" dirty="0">
                        <a:effectLst/>
                      </a:endParaRPr>
                    </a:p>
                  </a:txBody>
                  <a:tcPr marL="73025" marR="73025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000" dirty="0" err="1">
                          <a:effectLst/>
                        </a:rPr>
                        <a:t>Dipl.pravnik</a:t>
                      </a:r>
                      <a:endParaRPr lang="hr-HR" sz="1000" dirty="0">
                        <a:effectLst/>
                      </a:endParaRPr>
                    </a:p>
                  </a:txBody>
                  <a:tcPr marL="73025" marR="730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</a:rPr>
                        <a:t>VSS</a:t>
                      </a:r>
                    </a:p>
                  </a:txBody>
                  <a:tcPr marL="73025" marR="73025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</a:rPr>
                        <a:t>Operativni djelatnik za sigurnost i civilnu zaštitu</a:t>
                      </a:r>
                    </a:p>
                  </a:txBody>
                  <a:tcPr marL="73025" marR="73025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71454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hr-H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4.</a:t>
                      </a:r>
                    </a:p>
                  </a:txBody>
                  <a:tcPr marL="73025" marR="730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Željko Prodanović</a:t>
                      </a:r>
                      <a:endParaRPr lang="hr-HR">
                        <a:effectLst/>
                      </a:endParaRPr>
                    </a:p>
                  </a:txBody>
                  <a:tcPr marL="73025" marR="73025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Elektrotehničar</a:t>
                      </a:r>
                      <a:endParaRPr lang="hr-HR">
                        <a:effectLst/>
                      </a:endParaRPr>
                    </a:p>
                  </a:txBody>
                  <a:tcPr marL="73025" marR="730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KV/SSS</a:t>
                      </a:r>
                      <a:endParaRPr lang="hr-HR">
                        <a:effectLst/>
                      </a:endParaRPr>
                    </a:p>
                  </a:txBody>
                  <a:tcPr marL="73025" marR="73025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Domar</a:t>
                      </a:r>
                      <a:endParaRPr lang="hr-HR">
                        <a:effectLst/>
                      </a:endParaRPr>
                    </a:p>
                  </a:txBody>
                  <a:tcPr marL="73025" marR="73025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82049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hr-H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5.</a:t>
                      </a:r>
                    </a:p>
                  </a:txBody>
                  <a:tcPr marL="73025" marR="730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Inesa Trupl</a:t>
                      </a:r>
                      <a:endParaRPr lang="hr-HR">
                        <a:effectLst/>
                      </a:endParaRPr>
                    </a:p>
                  </a:txBody>
                  <a:tcPr marL="73025" marR="73025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Kuharica</a:t>
                      </a:r>
                      <a:endParaRPr lang="hr-HR">
                        <a:effectLst/>
                      </a:endParaRPr>
                    </a:p>
                  </a:txBody>
                  <a:tcPr marL="73025" marR="730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SSS</a:t>
                      </a:r>
                      <a:endParaRPr lang="hr-HR">
                        <a:effectLst/>
                      </a:endParaRPr>
                    </a:p>
                  </a:txBody>
                  <a:tcPr marL="73025" marR="73025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Kuharica</a:t>
                      </a:r>
                      <a:endParaRPr lang="hr-HR">
                        <a:effectLst/>
                      </a:endParaRPr>
                    </a:p>
                  </a:txBody>
                  <a:tcPr marL="73025" marR="73025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5514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hr-H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6.</a:t>
                      </a:r>
                    </a:p>
                  </a:txBody>
                  <a:tcPr marL="73025" marR="730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Gordana </a:t>
                      </a:r>
                      <a:r>
                        <a:rPr lang="hr-HR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Bojčić</a:t>
                      </a:r>
                      <a:endParaRPr lang="hr-HR" dirty="0">
                        <a:effectLst/>
                      </a:endParaRPr>
                    </a:p>
                  </a:txBody>
                  <a:tcPr marL="73025" marR="73025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Kuharica/Spremačica</a:t>
                      </a:r>
                      <a:endParaRPr lang="hr-HR">
                        <a:effectLst/>
                      </a:endParaRPr>
                    </a:p>
                  </a:txBody>
                  <a:tcPr marL="73025" marR="730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SSS</a:t>
                      </a:r>
                      <a:endParaRPr lang="hr-HR">
                        <a:effectLst/>
                      </a:endParaRPr>
                    </a:p>
                  </a:txBody>
                  <a:tcPr marL="73025" marR="73025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Spremačica</a:t>
                      </a:r>
                      <a:endParaRPr lang="hr-HR">
                        <a:effectLst/>
                      </a:endParaRPr>
                    </a:p>
                  </a:txBody>
                  <a:tcPr marL="73025" marR="73025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01737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hr-H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7.</a:t>
                      </a:r>
                    </a:p>
                  </a:txBody>
                  <a:tcPr marL="73025" marR="730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Gordana Torkoš</a:t>
                      </a:r>
                      <a:endParaRPr lang="hr-HR">
                        <a:effectLst/>
                      </a:endParaRPr>
                    </a:p>
                  </a:txBody>
                  <a:tcPr marL="73025" marR="73025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„</a:t>
                      </a:r>
                      <a:endParaRPr lang="hr-HR">
                        <a:effectLst/>
                      </a:endParaRPr>
                    </a:p>
                  </a:txBody>
                  <a:tcPr marL="73025" marR="730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NKV</a:t>
                      </a:r>
                      <a:endParaRPr lang="hr-HR">
                        <a:effectLst/>
                      </a:endParaRPr>
                    </a:p>
                  </a:txBody>
                  <a:tcPr marL="73025" marR="73025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Spremačica</a:t>
                      </a:r>
                      <a:endParaRPr lang="hr-HR">
                        <a:effectLst/>
                      </a:endParaRPr>
                    </a:p>
                  </a:txBody>
                  <a:tcPr marL="73025" marR="73025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96058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hr-H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8.</a:t>
                      </a:r>
                    </a:p>
                  </a:txBody>
                  <a:tcPr marL="73025" marR="730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Dragana </a:t>
                      </a:r>
                      <a:r>
                        <a:rPr lang="hr-HR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Krajnović</a:t>
                      </a:r>
                      <a:endParaRPr lang="hr-HR" dirty="0">
                        <a:effectLst/>
                      </a:endParaRPr>
                    </a:p>
                  </a:txBody>
                  <a:tcPr marL="73025" marR="73025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„</a:t>
                      </a:r>
                      <a:endParaRPr lang="hr-HR" dirty="0">
                        <a:effectLst/>
                      </a:endParaRPr>
                    </a:p>
                  </a:txBody>
                  <a:tcPr marL="73025" marR="730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SSS</a:t>
                      </a:r>
                      <a:endParaRPr lang="hr-HR">
                        <a:effectLst/>
                      </a:endParaRPr>
                    </a:p>
                  </a:txBody>
                  <a:tcPr marL="73025" marR="73025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Spremačica</a:t>
                      </a:r>
                      <a:endParaRPr lang="hr-HR">
                        <a:effectLst/>
                      </a:endParaRPr>
                    </a:p>
                  </a:txBody>
                  <a:tcPr marL="73025" marR="73025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8256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hr-H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9.</a:t>
                      </a:r>
                    </a:p>
                  </a:txBody>
                  <a:tcPr marL="73025" marR="730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Melita Tepeš </a:t>
                      </a:r>
                      <a:endParaRPr lang="hr-HR" dirty="0">
                        <a:effectLst/>
                      </a:endParaRPr>
                    </a:p>
                  </a:txBody>
                  <a:tcPr marL="73025" marR="73025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„</a:t>
                      </a:r>
                      <a:endParaRPr lang="hr-HR" dirty="0">
                        <a:effectLst/>
                      </a:endParaRPr>
                    </a:p>
                  </a:txBody>
                  <a:tcPr marL="73025" marR="730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SSS</a:t>
                      </a:r>
                      <a:endParaRPr lang="hr-HR" dirty="0">
                        <a:effectLst/>
                      </a:endParaRPr>
                    </a:p>
                  </a:txBody>
                  <a:tcPr marL="73025" marR="73025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Spremačica</a:t>
                      </a:r>
                      <a:endParaRPr lang="hr-HR" dirty="0">
                        <a:effectLst/>
                      </a:endParaRPr>
                    </a:p>
                  </a:txBody>
                  <a:tcPr marL="73025" marR="73025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2346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hr-H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10.</a:t>
                      </a:r>
                    </a:p>
                  </a:txBody>
                  <a:tcPr marL="73025" marR="730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</a:rPr>
                        <a:t>Slavica Marković</a:t>
                      </a:r>
                    </a:p>
                  </a:txBody>
                  <a:tcPr marL="73025" marR="73025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„</a:t>
                      </a:r>
                      <a:endParaRPr lang="hr-HR" dirty="0">
                        <a:effectLst/>
                      </a:endParaRPr>
                    </a:p>
                  </a:txBody>
                  <a:tcPr marL="73025" marR="730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SSS</a:t>
                      </a:r>
                      <a:endParaRPr lang="hr-HR" dirty="0">
                        <a:effectLst/>
                      </a:endParaRPr>
                    </a:p>
                  </a:txBody>
                  <a:tcPr marL="73025" marR="73025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Spremačica</a:t>
                      </a:r>
                      <a:endParaRPr lang="hr-HR" dirty="0">
                        <a:effectLst/>
                      </a:endParaRPr>
                    </a:p>
                  </a:txBody>
                  <a:tcPr marL="73025" marR="73025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3155978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F6EA202B-E08F-41C5-94A5-ED6B811197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r-Latn-RS" altLang="sr-Latn-R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42491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3BCA458-8AE4-4FE2-A3FB-F4ACC9931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Organizacija rada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F2F8195-7E84-4124-B326-B7BD003928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228600" lv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81B02"/>
              </a:buClr>
              <a:buSzPct val="110000"/>
              <a:buNone/>
            </a:pPr>
            <a:r>
              <a:rPr lang="hr-HR" sz="1400" b="1" dirty="0">
                <a:solidFill>
                  <a:srgbClr val="000000"/>
                </a:solidFill>
                <a:latin typeface="Comic Sans MS" panose="030F0702030302020204" pitchFamily="66" charset="0"/>
              </a:rPr>
              <a:t>Organizacija smjena</a:t>
            </a:r>
            <a:endParaRPr lang="hr-HR" sz="1400" dirty="0">
              <a:solidFill>
                <a:prstClr val="black"/>
              </a:solidFill>
              <a:latin typeface="Rockwell" panose="02060603020205020403"/>
            </a:endParaRPr>
          </a:p>
          <a:p>
            <a:pPr marL="228600" lvl="0" indent="4572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81B02"/>
              </a:buClr>
              <a:buSzPct val="110000"/>
              <a:buFont typeface="Wingdings" panose="05000000000000000000" pitchFamily="2" charset="2"/>
              <a:buChar char="§"/>
            </a:pPr>
            <a:br>
              <a:rPr lang="hr-HR" sz="1400" dirty="0">
                <a:solidFill>
                  <a:prstClr val="black"/>
                </a:solidFill>
                <a:latin typeface="Rockwell" panose="02060603020205020403"/>
              </a:rPr>
            </a:br>
            <a:r>
              <a:rPr lang="hr-HR" sz="1400" dirty="0">
                <a:solidFill>
                  <a:srgbClr val="000000"/>
                </a:solidFill>
                <a:latin typeface="Comic Sans MS" panose="030F0702030302020204" pitchFamily="66" charset="0"/>
              </a:rPr>
              <a:t>Matična škola zajedno sa svim PŠ radi u jednoj smjeni. Počinje u 7,10 sati i traje do 13,05, odnosno 14,45 za izbornu nastavu. Učenici RN u MŠ počinju s nastavom u 7,45, a završavaju u 12,00 sati, dok u PŠ nastava počinje u 8,00 sati a završava u 12,15. sati.  </a:t>
            </a:r>
            <a:endParaRPr lang="hr-HR" sz="1400" dirty="0">
              <a:solidFill>
                <a:prstClr val="black"/>
              </a:solidFill>
              <a:latin typeface="Rockwell" panose="02060603020205020403"/>
            </a:endParaRPr>
          </a:p>
          <a:p>
            <a:pPr marL="228600" lv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81B02"/>
              </a:buClr>
              <a:buSzPct val="110000"/>
              <a:buNone/>
            </a:pPr>
            <a:br>
              <a:rPr lang="hr-HR" sz="1400" dirty="0">
                <a:solidFill>
                  <a:prstClr val="black"/>
                </a:solidFill>
                <a:latin typeface="Rockwell" panose="02060603020205020403"/>
              </a:rPr>
            </a:br>
            <a:r>
              <a:rPr lang="hr-HR" sz="1400" b="1" dirty="0">
                <a:solidFill>
                  <a:srgbClr val="000000"/>
                </a:solidFill>
                <a:latin typeface="Comic Sans MS" panose="030F0702030302020204" pitchFamily="66" charset="0"/>
              </a:rPr>
              <a:t>Prehrana učenika u školi</a:t>
            </a:r>
            <a:endParaRPr lang="hr-HR" sz="1400" dirty="0">
              <a:solidFill>
                <a:prstClr val="black"/>
              </a:solidFill>
              <a:latin typeface="Rockwell" panose="02060603020205020403"/>
            </a:endParaRPr>
          </a:p>
          <a:p>
            <a:pPr marL="228600" lvl="0" indent="36004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81B02"/>
              </a:buClr>
              <a:buSzPct val="110000"/>
              <a:buFont typeface="Wingdings" panose="05000000000000000000" pitchFamily="2" charset="2"/>
              <a:buChar char="§"/>
            </a:pPr>
            <a:br>
              <a:rPr lang="hr-HR" sz="1400" dirty="0">
                <a:solidFill>
                  <a:prstClr val="black"/>
                </a:solidFill>
                <a:latin typeface="Rockwell" panose="02060603020205020403"/>
              </a:rPr>
            </a:br>
            <a:r>
              <a:rPr lang="hr-HR" sz="1400" dirty="0">
                <a:solidFill>
                  <a:srgbClr val="000000"/>
                </a:solidFill>
                <a:latin typeface="Comic Sans MS" panose="030F0702030302020204" pitchFamily="66" charset="0"/>
              </a:rPr>
              <a:t>U Matičnoj školi i svim Područnim školama učenici imaju besplatnu prehranu financiranju od strane MZO. U matičnoj školi se priprema topli obrok te se prevozi u Područnu školu Uljanik, </a:t>
            </a:r>
            <a:r>
              <a:rPr lang="hr-HR" sz="14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Trojeglavu</a:t>
            </a:r>
            <a:r>
              <a:rPr lang="hr-HR" sz="1400" dirty="0">
                <a:solidFill>
                  <a:srgbClr val="000000"/>
                </a:solidFill>
                <a:latin typeface="Comic Sans MS" panose="030F0702030302020204" pitchFamily="66" charset="0"/>
              </a:rPr>
              <a:t> i </a:t>
            </a:r>
            <a:r>
              <a:rPr lang="hr-HR" sz="14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Sokolovac</a:t>
            </a:r>
            <a:r>
              <a:rPr lang="hr-HR" sz="1400" dirty="0">
                <a:solidFill>
                  <a:srgbClr val="000000"/>
                </a:solidFill>
                <a:latin typeface="Comic Sans MS" panose="030F0702030302020204" pitchFamily="66" charset="0"/>
              </a:rPr>
              <a:t> gdje spremačice podijele obrok svim učenicima. </a:t>
            </a:r>
            <a:endParaRPr lang="hr-HR" sz="1400" dirty="0">
              <a:solidFill>
                <a:prstClr val="black"/>
              </a:solidFill>
              <a:latin typeface="Rockwell" panose="02060603020205020403"/>
            </a:endParaRPr>
          </a:p>
          <a:p>
            <a:pPr marL="228600" lvl="0" indent="36004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81B02"/>
              </a:buClr>
              <a:buSzPct val="110000"/>
              <a:buFont typeface="Wingdings" panose="05000000000000000000" pitchFamily="2" charset="2"/>
              <a:buChar char="§"/>
            </a:pPr>
            <a:br>
              <a:rPr lang="hr-HR" sz="1400" dirty="0">
                <a:solidFill>
                  <a:prstClr val="black"/>
                </a:solidFill>
                <a:latin typeface="Rockwell" panose="02060603020205020403"/>
              </a:rPr>
            </a:br>
            <a:r>
              <a:rPr lang="hr-HR" sz="1400" b="1" dirty="0">
                <a:solidFill>
                  <a:srgbClr val="000000"/>
                </a:solidFill>
                <a:latin typeface="Comic Sans MS" panose="030F0702030302020204" pitchFamily="66" charset="0"/>
              </a:rPr>
              <a:t>Prijevoz učenika</a:t>
            </a:r>
            <a:endParaRPr lang="hr-HR" sz="1400" dirty="0">
              <a:solidFill>
                <a:prstClr val="black"/>
              </a:solidFill>
              <a:latin typeface="Rockwell" panose="02060603020205020403"/>
            </a:endParaRPr>
          </a:p>
          <a:p>
            <a:pPr marL="228600" lvl="0" indent="-2286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81B02"/>
              </a:buClr>
              <a:buSzPct val="110000"/>
              <a:buFont typeface="Wingdings" panose="05000000000000000000" pitchFamily="2" charset="2"/>
              <a:buChar char="§"/>
            </a:pPr>
            <a:br>
              <a:rPr lang="hr-HR" sz="1400" dirty="0">
                <a:solidFill>
                  <a:prstClr val="black"/>
                </a:solidFill>
                <a:latin typeface="Rockwell" panose="02060603020205020403"/>
              </a:rPr>
            </a:br>
            <a:r>
              <a:rPr lang="hr-HR" sz="1400" dirty="0">
                <a:solidFill>
                  <a:srgbClr val="000000"/>
                </a:solidFill>
                <a:latin typeface="Comic Sans MS" panose="030F0702030302020204" pitchFamily="66" charset="0"/>
              </a:rPr>
              <a:t>Prijevoz učenika putnika vrši autobusima Čazmatrans nova Čazma. Organiziran je za 83 učenika, 28 učenika razredne nastave matične škole i 55 učenika predmetne nastave.</a:t>
            </a:r>
            <a:endParaRPr lang="hr-HR" sz="1400" dirty="0">
              <a:solidFill>
                <a:prstClr val="black"/>
              </a:solidFill>
              <a:latin typeface="Rockwell" panose="02060603020205020403"/>
            </a:endParaRPr>
          </a:p>
          <a:p>
            <a:pPr marL="228600" lvl="0" indent="-22860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81B02"/>
              </a:buClr>
              <a:buSzPct val="110000"/>
              <a:buFont typeface="Wingdings" panose="05000000000000000000" pitchFamily="2" charset="2"/>
              <a:buChar char="§"/>
            </a:pPr>
            <a:br>
              <a:rPr lang="hr-HR" sz="1400" dirty="0">
                <a:solidFill>
                  <a:prstClr val="black"/>
                </a:solidFill>
                <a:latin typeface="Rockwell" panose="02060603020205020403"/>
              </a:rPr>
            </a:br>
            <a:endParaRPr lang="hr-HR" sz="1400" dirty="0">
              <a:solidFill>
                <a:prstClr val="black"/>
              </a:solidFill>
              <a:latin typeface="Rockwell" panose="02060603020205020403"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6389434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9CF7E75-BADA-42AF-9EBE-A95ABC807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748634"/>
          </a:xfrm>
        </p:spPr>
        <p:txBody>
          <a:bodyPr/>
          <a:lstStyle/>
          <a:p>
            <a:r>
              <a:rPr lang="hr-HR" dirty="0"/>
              <a:t>Izborni predmeti</a:t>
            </a:r>
          </a:p>
        </p:txBody>
      </p:sp>
      <p:pic>
        <p:nvPicPr>
          <p:cNvPr id="4" name="Rezervirano mjesto sadržaja 3">
            <a:extLst>
              <a:ext uri="{FF2B5EF4-FFF2-40B4-BE49-F238E27FC236}">
                <a16:creationId xmlns:a16="http://schemas.microsoft.com/office/drawing/2014/main" id="{252C99C5-4CFE-499E-BB0D-03914AF3D4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80469" y="1988191"/>
            <a:ext cx="8321879" cy="3141474"/>
          </a:xfrm>
          <a:prstGeom prst="rect">
            <a:avLst/>
          </a:prstGeom>
        </p:spPr>
      </p:pic>
      <p:sp>
        <p:nvSpPr>
          <p:cNvPr id="5" name="Pravokutnik 4">
            <a:extLst>
              <a:ext uri="{FF2B5EF4-FFF2-40B4-BE49-F238E27FC236}">
                <a16:creationId xmlns:a16="http://schemas.microsoft.com/office/drawing/2014/main" id="{6F6EF555-6FF7-45D1-A63B-2C904569A417}"/>
              </a:ext>
            </a:extLst>
          </p:cNvPr>
          <p:cNvSpPr/>
          <p:nvPr/>
        </p:nvSpPr>
        <p:spPr>
          <a:xfrm>
            <a:off x="2217489" y="4906366"/>
            <a:ext cx="7018789" cy="607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1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hr-HR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83 od 113 učenika ide na barem 1 izborni predmet po modelu C ili 73,45% od svih učenika, a od njih 83, 6 učenika i na 2 predmeta po modelu C, ili 5,31% </a:t>
            </a:r>
            <a:endParaRPr lang="hr-HR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3595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A211C24-2862-4ADC-AAE7-1CE5791C9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Izborni predmeti -Predmetna nastava i ukupno</a:t>
            </a:r>
          </a:p>
        </p:txBody>
      </p:sp>
      <p:pic>
        <p:nvPicPr>
          <p:cNvPr id="6" name="Rezervirano mjesto sadržaja 5">
            <a:extLst>
              <a:ext uri="{FF2B5EF4-FFF2-40B4-BE49-F238E27FC236}">
                <a16:creationId xmlns:a16="http://schemas.microsoft.com/office/drawing/2014/main" id="{B304AE32-A710-4FD7-8DC7-3B79D2D8D0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79802" y="2239861"/>
            <a:ext cx="8246378" cy="3730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4694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447FE63-8D47-4849-8271-D7648B8407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580854"/>
          </a:xfrm>
        </p:spPr>
        <p:txBody>
          <a:bodyPr>
            <a:normAutofit fontScale="90000"/>
          </a:bodyPr>
          <a:lstStyle/>
          <a:p>
            <a:r>
              <a:rPr lang="hr-HR" dirty="0"/>
              <a:t>Statistika izbornih predmeta</a:t>
            </a:r>
          </a:p>
        </p:txBody>
      </p:sp>
      <p:pic>
        <p:nvPicPr>
          <p:cNvPr id="6" name="Rezervirano mjesto sadržaja 5">
            <a:extLst>
              <a:ext uri="{FF2B5EF4-FFF2-40B4-BE49-F238E27FC236}">
                <a16:creationId xmlns:a16="http://schemas.microsoft.com/office/drawing/2014/main" id="{A34BC61D-371F-48BD-8CBC-8D9D34D723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15361" y="1166070"/>
            <a:ext cx="6191076" cy="5008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8748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EC41B54-8E95-4AD3-B851-E39DCA245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Obilježavanje važnijih datuma i razna događanja u školi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5364EDB-0793-4970-92E4-B4E7FB1003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lvl="0" indent="-22860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81B02"/>
              </a:buClr>
              <a:buSzPct val="110000"/>
              <a:buFont typeface="Wingdings" panose="05000000000000000000" pitchFamily="2" charset="2"/>
              <a:buChar char="§"/>
            </a:pPr>
            <a:r>
              <a:rPr lang="hr-HR" sz="1800" dirty="0">
                <a:solidFill>
                  <a:prstClr val="black"/>
                </a:solidFill>
                <a:latin typeface="Rockwell" panose="02060603020205020403"/>
              </a:rPr>
              <a:t>I ove godine obilježili smo čitav niz važnijih događanja i značajnih datuma, bili smo uključeni i u mnoge programe, a istaknut ću samo neke ili samo nove, kao što su Abeceda prevencije, Sigurnost učenika u prometu </a:t>
            </a:r>
          </a:p>
          <a:p>
            <a:pPr marL="228600" lvl="0" indent="-22860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81B02"/>
              </a:buClr>
              <a:buSzPct val="110000"/>
              <a:buFont typeface="Wingdings" panose="05000000000000000000" pitchFamily="2" charset="2"/>
              <a:buChar char="§"/>
            </a:pPr>
            <a:r>
              <a:rPr lang="hr-HR" sz="2000" dirty="0">
                <a:solidFill>
                  <a:prstClr val="black"/>
                </a:solidFill>
                <a:latin typeface="Gill Sans MT" panose="020B0502020104020203"/>
              </a:rPr>
              <a:t>A tu su i: CAP program, Dan ružičastih majica, Dan sigurnijeg Interneta, Dan jabuka, Dan kravate, Svjetski dan čitanja naglas, Vukovar, Sv. Nikola,  Medni dan,  Božić, Valentinovo, Dan broja Pi, Poklade, Uskrs</a:t>
            </a:r>
            <a:r>
              <a:rPr lang="hr-HR" sz="2000">
                <a:solidFill>
                  <a:prstClr val="black"/>
                </a:solidFill>
                <a:latin typeface="Gill Sans MT" panose="020B0502020104020203"/>
              </a:rPr>
              <a:t>, Sportski dan….</a:t>
            </a:r>
            <a:endParaRPr lang="hr-HR" sz="1800" dirty="0">
              <a:solidFill>
                <a:prstClr val="black"/>
              </a:solidFill>
              <a:latin typeface="Rockwell" panose="02060603020205020403"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6867108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2FBA8A6-B534-4428-B39E-CC75BCF6A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798967"/>
          </a:xfrm>
        </p:spPr>
        <p:txBody>
          <a:bodyPr>
            <a:normAutofit/>
          </a:bodyPr>
          <a:lstStyle/>
          <a:p>
            <a:r>
              <a:rPr lang="hr-HR" sz="3600" dirty="0"/>
              <a:t>Obilježavanje važnijih datuma i događanja u školi</a:t>
            </a:r>
          </a:p>
        </p:txBody>
      </p:sp>
      <p:pic>
        <p:nvPicPr>
          <p:cNvPr id="4" name="Rezervirano mjesto sadržaja 3">
            <a:extLst>
              <a:ext uri="{FF2B5EF4-FFF2-40B4-BE49-F238E27FC236}">
                <a16:creationId xmlns:a16="http://schemas.microsoft.com/office/drawing/2014/main" id="{C806A5A6-242C-4B55-A5D3-CFA495F362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7664" y="1214466"/>
            <a:ext cx="3200400" cy="3200400"/>
          </a:xfrm>
          <a:prstGeom prst="rect">
            <a:avLst/>
          </a:prstGeom>
        </p:spPr>
      </p:pic>
      <p:pic>
        <p:nvPicPr>
          <p:cNvPr id="2050" name="Picture 2" descr="https://os-dezanovac.skole.hr/wp-content/uploads/sites/1081/2026/01/IMG_9886.jpg">
            <a:extLst>
              <a:ext uri="{FF2B5EF4-FFF2-40B4-BE49-F238E27FC236}">
                <a16:creationId xmlns:a16="http://schemas.microsoft.com/office/drawing/2014/main" id="{E184B334-CE91-44AD-B793-B3E01699A2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184945"/>
            <a:ext cx="32004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os-dezanovac.skole.hr/wp-content/uploads/sites/1081/2026/01/viber_slika_2025-12-08_11-45-55-426.jpg">
            <a:extLst>
              <a:ext uri="{FF2B5EF4-FFF2-40B4-BE49-F238E27FC236}">
                <a16:creationId xmlns:a16="http://schemas.microsoft.com/office/drawing/2014/main" id="{C1B5535F-FC6A-45F9-92E4-A35DC930ED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3070286"/>
            <a:ext cx="424815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26BBE5D8-F333-4981-8E30-C262524FED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1911" y="4186106"/>
            <a:ext cx="3200400" cy="3134602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BAE66D98-900B-40B7-92D6-EB998B5FEF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7643" y="3429000"/>
            <a:ext cx="3200400" cy="3502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4268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8997EEE-4E56-4114-BC1F-B053BABF2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109360"/>
          </a:xfrm>
        </p:spPr>
        <p:txBody>
          <a:bodyPr/>
          <a:lstStyle/>
          <a:p>
            <a:r>
              <a:rPr lang="hr-HR" dirty="0"/>
              <a:t>Obilježavanje važnijih datuma</a:t>
            </a:r>
          </a:p>
        </p:txBody>
      </p:sp>
      <p:pic>
        <p:nvPicPr>
          <p:cNvPr id="4" name="Rezervirano mjesto sadržaja 3">
            <a:extLst>
              <a:ext uri="{FF2B5EF4-FFF2-40B4-BE49-F238E27FC236}">
                <a16:creationId xmlns:a16="http://schemas.microsoft.com/office/drawing/2014/main" id="{CE091CE8-3818-40C3-A348-39F6E51D8D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7211" y="1602298"/>
            <a:ext cx="4267200" cy="3200400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39319131-2BBA-4B30-9C69-F1EC8E9CE6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1016" y="1367405"/>
            <a:ext cx="4845050" cy="5566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6660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05BB8C1-D2EB-4602-95E7-F39557D7B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Izleti, terenske nastave….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8BA27DB-9B19-4266-B995-AF25EA9A9C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hr-HR" dirty="0"/>
              <a:t>8. razred je išao u posjet Memorijalnom centru u Vukovar kao i u posjet JUSP Jasenovac, a TN PN nije realizirana zbog financijskih razloga, naime roditelji nisu bili zainteresirani za ponuđeni iznos. PN na izlet je išla u Ozalj i okolinu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dirty="0"/>
              <a:t>RN, s druge strane, išla je na TN u Pakrac-</a:t>
            </a:r>
            <a:r>
              <a:rPr lang="hr-HR" dirty="0" err="1"/>
              <a:t>Omanovac</a:t>
            </a:r>
            <a:r>
              <a:rPr lang="hr-HR" dirty="0"/>
              <a:t> i na izlet u Karlovac i Zagreb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dirty="0"/>
              <a:t>I ove godine </a:t>
            </a:r>
            <a:r>
              <a:rPr lang="hr-HR" dirty="0" err="1"/>
              <a:t>ralizirana</a:t>
            </a:r>
            <a:r>
              <a:rPr lang="hr-HR" dirty="0"/>
              <a:t> je ljetna škola u Češkoj za nekoliko učenika 7. razreda koji pohađaju nastavu češkog jezika</a:t>
            </a:r>
          </a:p>
        </p:txBody>
      </p:sp>
    </p:spTree>
    <p:extLst>
      <p:ext uri="{BB962C8B-B14F-4D97-AF65-F5344CB8AC3E}">
        <p14:creationId xmlns:p14="http://schemas.microsoft.com/office/powerpoint/2010/main" val="27182189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DD9EB9C-92E9-4189-A302-B6AF79116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Nacionalni ispiti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0893544-A109-4A6B-ABC8-37CD31036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hr-HR" dirty="0"/>
              <a:t>Ove godine ostvarili smo nešto bolje rezultate iz NI nego prošle, odnosno, imamo više predmeta koji su bolje ocjenjeni od županijskog ili nacionalnog prosjeka nego prošle godine.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dirty="0"/>
              <a:t>Ponovo najbolji predmet u PN je Geografija i to uvjerljivo iznad i nacionalnog i županijskog prosjeka, zato sve pohvale učenicima i učitelju Vedranu </a:t>
            </a:r>
            <a:r>
              <a:rPr lang="hr-HR" dirty="0" err="1"/>
              <a:t>Čukelju</a:t>
            </a:r>
            <a:endParaRPr lang="hr-HR" dirty="0"/>
          </a:p>
          <a:p>
            <a:pPr>
              <a:buFont typeface="Wingdings" panose="05000000000000000000" pitchFamily="2" charset="2"/>
              <a:buChar char="§"/>
            </a:pPr>
            <a:r>
              <a:rPr lang="hr-HR" dirty="0"/>
              <a:t>S druge strane, netko mora biti i najlošiji, tako je ove godine to bio Hrvatski jezik u PN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dirty="0"/>
              <a:t>U RN ponovo su rezultati najbolji iz </a:t>
            </a:r>
            <a:r>
              <a:rPr lang="hr-HR" dirty="0" err="1"/>
              <a:t>PiD</a:t>
            </a:r>
            <a:r>
              <a:rPr lang="hr-HR" dirty="0"/>
              <a:t> a najlošiji iz Matematike</a:t>
            </a:r>
          </a:p>
        </p:txBody>
      </p:sp>
    </p:spTree>
    <p:extLst>
      <p:ext uri="{BB962C8B-B14F-4D97-AF65-F5344CB8AC3E}">
        <p14:creationId xmlns:p14="http://schemas.microsoft.com/office/powerpoint/2010/main" val="11987510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E34CADA-B80B-4F91-9836-662373B13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Kraj nastavne i školske godine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4F20F82-D782-40A8-A426-2D6C5D2D4A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hr-HR" dirty="0"/>
              <a:t>Nastavna godina završena je 12.6., na kraju nastavne godine imali smo 112 učenika raspoređenih u 11 RO, i to, 7 u RN i 4 u PN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dirty="0"/>
              <a:t>Nisam zadovoljan nešto većim brojem učenika koji su ponavljali razred, odnosno njih ukupno 7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dirty="0"/>
              <a:t>Po projekcijama i izvršenom upisu u 1. razred iduće školske godine bi trebali imati 111 učenika ili 1 manje nego na kraju nastavne godine.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dirty="0"/>
              <a:t>Kao što sam ranije navodio trend iseljavanja je zaustavljen ali više nema tko da rodi djecu, zato, pad će se nastaviti i narednih godina, a tamo negdje 2030./2031. bi mogli pasti ispod 100 učenika</a:t>
            </a:r>
          </a:p>
        </p:txBody>
      </p:sp>
    </p:spTree>
    <p:extLst>
      <p:ext uri="{BB962C8B-B14F-4D97-AF65-F5344CB8AC3E}">
        <p14:creationId xmlns:p14="http://schemas.microsoft.com/office/powerpoint/2010/main" val="16760659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77913AE-C1C3-4383-99E0-CD6AF8DE4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Izgradnja sportske dvorane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74D21EB-1994-4C48-984E-B74FA10276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hr-HR" dirty="0"/>
              <a:t>Konačno, nakon više od 20 godina čekanja, ove godine, ovog proljeća započela izgradnja sportske dvorane, doduše one manje od cca 200m2 bruto površine, ali veću nismo mogli dobiti s obzirom na broj učenika i trenutna važeće </a:t>
            </a:r>
            <a:r>
              <a:rPr lang="hr-HR" dirty="0" err="1"/>
              <a:t>stnadarde</a:t>
            </a:r>
            <a:r>
              <a:rPr lang="hr-HR" dirty="0"/>
              <a:t>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dirty="0"/>
              <a:t>Plan je da se ista izgradi do travnja 2027. godine. Tako, možda, školsku 2027./2028. započnemo s novom dvoranom.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dirty="0"/>
              <a:t>Sada, dok ovo pišem (srpanj 2026.) upravo se izljeva prva ploča na istoj…</a:t>
            </a:r>
          </a:p>
        </p:txBody>
      </p:sp>
    </p:spTree>
    <p:extLst>
      <p:ext uri="{BB962C8B-B14F-4D97-AF65-F5344CB8AC3E}">
        <p14:creationId xmlns:p14="http://schemas.microsoft.com/office/powerpoint/2010/main" val="1264309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63E165E-D893-4856-A5A6-32536520B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7423AEE0-71EA-4F51-9323-51B36FF4DA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80567" y="73470"/>
            <a:ext cx="5363633" cy="3491852"/>
          </a:xfr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3C950AB2-6949-403C-917D-5A6CA509C4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9249" y="0"/>
            <a:ext cx="3579646" cy="3429000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838A2469-D2C7-46C8-831C-BD60C62038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5298" y="3429000"/>
            <a:ext cx="4342701" cy="3429000"/>
          </a:xfrm>
          <a:prstGeom prst="rect">
            <a:avLst/>
          </a:prstGeom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A89AACD6-00AF-4232-B8E8-2E7A8D0478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638792"/>
            <a:ext cx="3920455" cy="3219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6697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FC18680-F769-4B59-B936-E6DB47BAD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/>
              <a:t>tkon</a:t>
            </a: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940E27D9-97B3-4999-BBEF-3670AC5AFB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hr-HR" dirty="0"/>
              <a:t>Odmaralište </a:t>
            </a:r>
            <a:r>
              <a:rPr lang="hr-HR" dirty="0" err="1"/>
              <a:t>Tkon</a:t>
            </a:r>
            <a:r>
              <a:rPr lang="hr-HR" dirty="0"/>
              <a:t> uspješno je radilo i ove godine.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dirty="0"/>
              <a:t>Prije sezone zamijenio sam krov na glavnoj zgradi odmarališta, izbetonirao parking iznad odmarališta.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dirty="0"/>
              <a:t>Bili smo prisiljeni zamijeniti i solarne panele zbog pucanja starih, a kupili smo i novu perilicu rublja i izmijenili nešto stolica u blagovaoni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dirty="0"/>
              <a:t>Gotovo cijelo ljeto je radilo Odmaralište, uz OŠ </a:t>
            </a:r>
            <a:r>
              <a:rPr lang="hr-HR" dirty="0" err="1"/>
              <a:t>Rovišće</a:t>
            </a:r>
            <a:r>
              <a:rPr lang="hr-HR" dirty="0"/>
              <a:t>, SNV, BBŽ, našu školu i školu </a:t>
            </a:r>
            <a:r>
              <a:rPr lang="hr-HR" dirty="0" err="1"/>
              <a:t>Sirač</a:t>
            </a:r>
            <a:r>
              <a:rPr lang="hr-HR" dirty="0"/>
              <a:t>, djelatnike, NK Dinamo Dežanovac i Općinu</a:t>
            </a:r>
          </a:p>
        </p:txBody>
      </p:sp>
    </p:spTree>
    <p:extLst>
      <p:ext uri="{BB962C8B-B14F-4D97-AF65-F5344CB8AC3E}">
        <p14:creationId xmlns:p14="http://schemas.microsoft.com/office/powerpoint/2010/main" val="8478775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920D23C-48FB-4862-8A7D-0FA543E2E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Osvrt ravnatelja na proteklu školsku godinu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B8AD272-6FBE-4900-9422-68B7FCCDF6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hr-HR" dirty="0"/>
              <a:t>Ispunili smo gotovo sve zacrtane planove za ovu godinu. Broj učenika nam je </a:t>
            </a:r>
            <a:r>
              <a:rPr lang="hr-HR"/>
              <a:t>u stagnaciji, </a:t>
            </a:r>
            <a:r>
              <a:rPr lang="hr-HR" dirty="0"/>
              <a:t>ali s trendom nastavka pada. Broj RO ostaje isti i za iduću školsku godinu bit će svega 10,09 učenika po razredu (111/11).</a:t>
            </a:r>
          </a:p>
          <a:p>
            <a:r>
              <a:rPr lang="hr-HR" dirty="0"/>
              <a:t>Bilo je dosta ulaganja i u školu, uz već spomenuta u </a:t>
            </a:r>
            <a:r>
              <a:rPr lang="hr-HR" dirty="0" err="1"/>
              <a:t>Tkonu</a:t>
            </a:r>
            <a:r>
              <a:rPr lang="hr-HR" dirty="0"/>
              <a:t>, kupovali smo još 1 pametnu ploču, redovno mijenjali zastarjela nastavna sredstva i opremu, kao što su printeri, ormari, klima uređaji i sl. okrečene su i učionice u 2 od 3 PŠ</a:t>
            </a:r>
          </a:p>
          <a:p>
            <a:r>
              <a:rPr lang="hr-HR" dirty="0"/>
              <a:t>U MŠ Dežanovac  radili smo i uložili značajna sredstva (od </a:t>
            </a:r>
            <a:r>
              <a:rPr lang="hr-HR" dirty="0" err="1"/>
              <a:t>Tkona</a:t>
            </a:r>
            <a:r>
              <a:rPr lang="hr-HR" dirty="0"/>
              <a:t>, naravno) u saniranje kapilarne vlage kao pripreme za buduće radove na fasadi.</a:t>
            </a:r>
          </a:p>
          <a:p>
            <a:r>
              <a:rPr lang="hr-HR" dirty="0"/>
              <a:t>Na krovu u Dežanovcu se nije radilo ništa jer Županija i Općina nisu imali novaca, plan je sljedeća godina, ako…?</a:t>
            </a:r>
          </a:p>
          <a:p>
            <a:r>
              <a:rPr lang="hr-HR" dirty="0"/>
              <a:t>Ono što je posebno značajno i bitno, što još jednom želim istaći, počeli su radovi na sportskoj dvorani, ista se najvećim dijelom financira novcem iz EU, oko 85% a ostalo sufinancira BBŽ ili država.</a:t>
            </a:r>
          </a:p>
          <a:p>
            <a:r>
              <a:rPr lang="hr-HR" dirty="0"/>
              <a:t>Sada, već 2 godine zaredom, imamo solidne, po meni čak i dobre, rezultate, na NI, želio bi da se isti barem ponove naredne godine.</a:t>
            </a:r>
            <a:endParaRPr lang="hr-HR" sz="2300" dirty="0"/>
          </a:p>
          <a:p>
            <a:pPr marL="1225296" lvl="8" indent="0">
              <a:buNone/>
            </a:pPr>
            <a:r>
              <a:rPr lang="hr-HR" sz="2300" dirty="0"/>
              <a:t>                                                                                                                                    					</a:t>
            </a:r>
            <a:r>
              <a:rPr lang="hr-HR" sz="2100" dirty="0"/>
              <a:t>Ravnatelj mentor Zoran </a:t>
            </a:r>
            <a:r>
              <a:rPr lang="hr-HR" sz="2100" dirty="0" err="1"/>
              <a:t>Činčak,mag</a:t>
            </a:r>
            <a:r>
              <a:rPr lang="hr-HR" sz="2100" dirty="0"/>
              <a:t>. </a:t>
            </a:r>
            <a:r>
              <a:rPr lang="hr-HR" sz="2100" dirty="0" err="1"/>
              <a:t>pov</a:t>
            </a:r>
            <a:r>
              <a:rPr lang="hr-H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617687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B4028482-F53A-4442-AB14-9B7A43F44F96}"/>
    </a:ext>
  </a:extLst>
</a:theme>
</file>

<file path=ppt/theme/theme2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ppt/theme/theme3.xml><?xml version="1.0" encoding="utf-8"?>
<a:theme xmlns:a="http://schemas.openxmlformats.org/drawingml/2006/main" name="Galerija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106</TotalTime>
  <Words>1778</Words>
  <Application>Microsoft Office PowerPoint</Application>
  <PresentationFormat>Široki zaslon</PresentationFormat>
  <Paragraphs>337</Paragraphs>
  <Slides>22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12</vt:i4>
      </vt:variant>
      <vt:variant>
        <vt:lpstr>Tema</vt:lpstr>
      </vt:variant>
      <vt:variant>
        <vt:i4>3</vt:i4>
      </vt:variant>
      <vt:variant>
        <vt:lpstr>Naslovi slajdova</vt:lpstr>
      </vt:variant>
      <vt:variant>
        <vt:i4>22</vt:i4>
      </vt:variant>
    </vt:vector>
  </HeadingPairs>
  <TitlesOfParts>
    <vt:vector size="37" baseType="lpstr">
      <vt:lpstr>Arial</vt:lpstr>
      <vt:lpstr>Calibri</vt:lpstr>
      <vt:lpstr>Calibri Light</vt:lpstr>
      <vt:lpstr>Century Schoolbook</vt:lpstr>
      <vt:lpstr>Comic Sans MS</vt:lpstr>
      <vt:lpstr>Gill Sans MT</vt:lpstr>
      <vt:lpstr>Rockwell</vt:lpstr>
      <vt:lpstr>Times New Roman</vt:lpstr>
      <vt:lpstr>Tw Cen MT</vt:lpstr>
      <vt:lpstr>Tw Cen MT Condensed</vt:lpstr>
      <vt:lpstr>Wingdings</vt:lpstr>
      <vt:lpstr>Wingdings 3</vt:lpstr>
      <vt:lpstr>Integral</vt:lpstr>
      <vt:lpstr>Atlas</vt:lpstr>
      <vt:lpstr>Galerija</vt:lpstr>
      <vt:lpstr>E-spomenica – oš dežanovac</vt:lpstr>
      <vt:lpstr>Uvod</vt:lpstr>
      <vt:lpstr>Osvrt i planovi…</vt:lpstr>
      <vt:lpstr>Osnovni podaci o školi…</vt:lpstr>
      <vt:lpstr>Učiteljice RN u školskoj 2025./2026.</vt:lpstr>
      <vt:lpstr>Učitelji PN…</vt:lpstr>
      <vt:lpstr>Ravnatelj i stručne suradnice</vt:lpstr>
      <vt:lpstr>Administracija i pomoćno-tehničko osoblje</vt:lpstr>
      <vt:lpstr>Organizacija rada</vt:lpstr>
      <vt:lpstr>Izborni predmeti</vt:lpstr>
      <vt:lpstr>Izborni predmeti -Predmetna nastava i ukupno</vt:lpstr>
      <vt:lpstr>Statistika izbornih predmeta</vt:lpstr>
      <vt:lpstr>Obilježavanje važnijih datuma i razna događanja u školi</vt:lpstr>
      <vt:lpstr>Obilježavanje važnijih datuma i događanja u školi</vt:lpstr>
      <vt:lpstr>Obilježavanje važnijih datuma</vt:lpstr>
      <vt:lpstr>Izleti, terenske nastave….</vt:lpstr>
      <vt:lpstr>Nacionalni ispiti</vt:lpstr>
      <vt:lpstr>Kraj nastavne i školske godine</vt:lpstr>
      <vt:lpstr>Izgradnja sportske dvorane</vt:lpstr>
      <vt:lpstr>PowerPoint prezentacija</vt:lpstr>
      <vt:lpstr>tkon</vt:lpstr>
      <vt:lpstr>Osvrt ravnatelja na proteklu školsku godinu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E-spomenica – oš dežanovac</dc:title>
  <dc:creator>Zoran Činčak</dc:creator>
  <cp:lastModifiedBy>Zoran Činčak</cp:lastModifiedBy>
  <cp:revision>14</cp:revision>
  <dcterms:created xsi:type="dcterms:W3CDTF">2026-01-28T07:01:53Z</dcterms:created>
  <dcterms:modified xsi:type="dcterms:W3CDTF">2026-07-13T08:05:45Z</dcterms:modified>
</cp:coreProperties>
</file>